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263" r:id="rId3"/>
    <p:sldId id="264" r:id="rId4"/>
    <p:sldId id="257" r:id="rId5"/>
    <p:sldId id="259" r:id="rId6"/>
    <p:sldId id="260" r:id="rId7"/>
    <p:sldId id="258" r:id="rId8"/>
    <p:sldId id="262" r:id="rId9"/>
    <p:sldId id="265" r:id="rId10"/>
    <p:sldId id="266"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D518A6-F3BC-4057-880E-2D7C247F9B7D}" type="doc">
      <dgm:prSet loTypeId="urn:microsoft.com/office/officeart/2005/8/layout/process1" loCatId="process" qsTypeId="urn:microsoft.com/office/officeart/2005/8/quickstyle/simple1" qsCatId="simple" csTypeId="urn:microsoft.com/office/officeart/2005/8/colors/accent6_5" csCatId="accent6" phldr="1"/>
      <dgm:spPr/>
    </dgm:pt>
    <dgm:pt modelId="{22674055-64B7-4E61-BB71-535F3784B527}">
      <dgm:prSet phldrT="[Tekst]"/>
      <dgm:spPr/>
      <dgm:t>
        <a:bodyPr/>
        <a:lstStyle/>
        <a:p>
          <a:r>
            <a:rPr lang="nl-NL" dirty="0"/>
            <a:t>Probleemstelling </a:t>
          </a:r>
        </a:p>
      </dgm:t>
    </dgm:pt>
    <dgm:pt modelId="{E8285C4F-3102-420E-99A6-6E0D1A006389}" type="parTrans" cxnId="{609D8863-FE68-4ABC-983D-AC2186BF213A}">
      <dgm:prSet/>
      <dgm:spPr/>
      <dgm:t>
        <a:bodyPr/>
        <a:lstStyle/>
        <a:p>
          <a:endParaRPr lang="nl-NL"/>
        </a:p>
      </dgm:t>
    </dgm:pt>
    <dgm:pt modelId="{4BAF2123-D09C-4850-B0F5-70C8EAD891E6}" type="sibTrans" cxnId="{609D8863-FE68-4ABC-983D-AC2186BF213A}">
      <dgm:prSet/>
      <dgm:spPr/>
      <dgm:t>
        <a:bodyPr/>
        <a:lstStyle/>
        <a:p>
          <a:endParaRPr lang="nl-NL"/>
        </a:p>
      </dgm:t>
    </dgm:pt>
    <dgm:pt modelId="{CE0740A0-B6E9-4D6B-8FD4-CBBB89A1DBE4}">
      <dgm:prSet phldrT="[Tekst]"/>
      <dgm:spPr/>
      <dgm:t>
        <a:bodyPr/>
        <a:lstStyle/>
        <a:p>
          <a:r>
            <a:rPr lang="nl-NL" u="sng" dirty="0"/>
            <a:t>Onderzoek:  </a:t>
          </a:r>
        </a:p>
        <a:p>
          <a:r>
            <a:rPr lang="nl-NL" dirty="0"/>
            <a:t>Data verzamelen door field- en desk research &amp; analyse van die data </a:t>
          </a:r>
        </a:p>
      </dgm:t>
    </dgm:pt>
    <dgm:pt modelId="{2E09F4CF-84F8-44C3-BD3B-1CFE101F82D1}" type="parTrans" cxnId="{FBC3803E-F947-439B-9452-F22D538A1048}">
      <dgm:prSet/>
      <dgm:spPr/>
      <dgm:t>
        <a:bodyPr/>
        <a:lstStyle/>
        <a:p>
          <a:endParaRPr lang="nl-NL"/>
        </a:p>
      </dgm:t>
    </dgm:pt>
    <dgm:pt modelId="{5B100D0E-D164-4614-9AFD-43040B93850E}" type="sibTrans" cxnId="{FBC3803E-F947-439B-9452-F22D538A1048}">
      <dgm:prSet/>
      <dgm:spPr/>
      <dgm:t>
        <a:bodyPr/>
        <a:lstStyle/>
        <a:p>
          <a:endParaRPr lang="nl-NL"/>
        </a:p>
      </dgm:t>
    </dgm:pt>
    <dgm:pt modelId="{D6D60E91-7556-4ED8-83A3-A6540087373C}">
      <dgm:prSet phldrT="[Tekst]"/>
      <dgm:spPr/>
      <dgm:t>
        <a:bodyPr/>
        <a:lstStyle/>
        <a:p>
          <a:r>
            <a:rPr lang="nl-NL" u="sng" dirty="0"/>
            <a:t>Advies incl.</a:t>
          </a:r>
        </a:p>
        <a:p>
          <a:r>
            <a:rPr lang="nl-NL" dirty="0"/>
            <a:t>Wet- en regelgeving</a:t>
          </a:r>
        </a:p>
        <a:p>
          <a:r>
            <a:rPr lang="nl-NL" dirty="0"/>
            <a:t>Trends</a:t>
          </a:r>
        </a:p>
        <a:p>
          <a:r>
            <a:rPr lang="nl-NL" dirty="0"/>
            <a:t>Fysieke en sociale leefomgeving</a:t>
          </a:r>
        </a:p>
        <a:p>
          <a:r>
            <a:rPr lang="nl-NL" dirty="0"/>
            <a:t>Duurzame elementen </a:t>
          </a:r>
        </a:p>
      </dgm:t>
    </dgm:pt>
    <dgm:pt modelId="{3456D31F-B147-47FA-9794-62B6D0240886}" type="parTrans" cxnId="{2F2FE207-E736-4A48-9866-B30C69A1CC15}">
      <dgm:prSet/>
      <dgm:spPr/>
      <dgm:t>
        <a:bodyPr/>
        <a:lstStyle/>
        <a:p>
          <a:endParaRPr lang="nl-NL"/>
        </a:p>
      </dgm:t>
    </dgm:pt>
    <dgm:pt modelId="{BB4D51A8-C020-4CA6-9EA5-D10C07754B89}" type="sibTrans" cxnId="{2F2FE207-E736-4A48-9866-B30C69A1CC15}">
      <dgm:prSet/>
      <dgm:spPr/>
      <dgm:t>
        <a:bodyPr/>
        <a:lstStyle/>
        <a:p>
          <a:endParaRPr lang="nl-NL"/>
        </a:p>
      </dgm:t>
    </dgm:pt>
    <dgm:pt modelId="{4A737996-ABE9-4A83-9C6A-A5AB422E99FD}">
      <dgm:prSet phldrT="[Tekst]"/>
      <dgm:spPr/>
      <dgm:t>
        <a:bodyPr/>
        <a:lstStyle/>
        <a:p>
          <a:r>
            <a:rPr lang="nl-NL" dirty="0"/>
            <a:t>Koppeling van probleemstelling, analyse en advies. </a:t>
          </a:r>
        </a:p>
      </dgm:t>
    </dgm:pt>
    <dgm:pt modelId="{19BD327F-3D60-4969-9A35-C8C3E9A78259}" type="parTrans" cxnId="{62D118EA-B2B5-455F-BCFB-C40FF77BA19C}">
      <dgm:prSet/>
      <dgm:spPr/>
      <dgm:t>
        <a:bodyPr/>
        <a:lstStyle/>
        <a:p>
          <a:endParaRPr lang="nl-NL"/>
        </a:p>
      </dgm:t>
    </dgm:pt>
    <dgm:pt modelId="{A136BF77-3320-441B-B42B-66EC752D1240}" type="sibTrans" cxnId="{62D118EA-B2B5-455F-BCFB-C40FF77BA19C}">
      <dgm:prSet/>
      <dgm:spPr/>
      <dgm:t>
        <a:bodyPr/>
        <a:lstStyle/>
        <a:p>
          <a:endParaRPr lang="nl-NL"/>
        </a:p>
      </dgm:t>
    </dgm:pt>
    <dgm:pt modelId="{9105F924-13B7-45A1-8BB4-02B18A41C1CF}" type="pres">
      <dgm:prSet presAssocID="{1ED518A6-F3BC-4057-880E-2D7C247F9B7D}" presName="Name0" presStyleCnt="0">
        <dgm:presLayoutVars>
          <dgm:dir/>
          <dgm:resizeHandles val="exact"/>
        </dgm:presLayoutVars>
      </dgm:prSet>
      <dgm:spPr/>
    </dgm:pt>
    <dgm:pt modelId="{7202C044-A6AE-4B0B-9EC6-08B09B2A5D79}" type="pres">
      <dgm:prSet presAssocID="{22674055-64B7-4E61-BB71-535F3784B527}" presName="node" presStyleLbl="node1" presStyleIdx="0" presStyleCnt="4">
        <dgm:presLayoutVars>
          <dgm:bulletEnabled val="1"/>
        </dgm:presLayoutVars>
      </dgm:prSet>
      <dgm:spPr/>
    </dgm:pt>
    <dgm:pt modelId="{E40040B2-20B4-46B2-BEB0-26E1C6954ADD}" type="pres">
      <dgm:prSet presAssocID="{4BAF2123-D09C-4850-B0F5-70C8EAD891E6}" presName="sibTrans" presStyleLbl="sibTrans2D1" presStyleIdx="0" presStyleCnt="3"/>
      <dgm:spPr/>
    </dgm:pt>
    <dgm:pt modelId="{9A297325-EFA0-4A21-8643-729CB6B669EF}" type="pres">
      <dgm:prSet presAssocID="{4BAF2123-D09C-4850-B0F5-70C8EAD891E6}" presName="connectorText" presStyleLbl="sibTrans2D1" presStyleIdx="0" presStyleCnt="3"/>
      <dgm:spPr/>
    </dgm:pt>
    <dgm:pt modelId="{29576C71-242A-4A6B-A0DE-6AC9CB062B2D}" type="pres">
      <dgm:prSet presAssocID="{CE0740A0-B6E9-4D6B-8FD4-CBBB89A1DBE4}" presName="node" presStyleLbl="node1" presStyleIdx="1" presStyleCnt="4">
        <dgm:presLayoutVars>
          <dgm:bulletEnabled val="1"/>
        </dgm:presLayoutVars>
      </dgm:prSet>
      <dgm:spPr/>
    </dgm:pt>
    <dgm:pt modelId="{1FBEC167-9434-4B86-8093-77ADEFBF6802}" type="pres">
      <dgm:prSet presAssocID="{5B100D0E-D164-4614-9AFD-43040B93850E}" presName="sibTrans" presStyleLbl="sibTrans2D1" presStyleIdx="1" presStyleCnt="3"/>
      <dgm:spPr/>
    </dgm:pt>
    <dgm:pt modelId="{7D911A36-A4F2-48FB-AA18-984647BC1B17}" type="pres">
      <dgm:prSet presAssocID="{5B100D0E-D164-4614-9AFD-43040B93850E}" presName="connectorText" presStyleLbl="sibTrans2D1" presStyleIdx="1" presStyleCnt="3"/>
      <dgm:spPr/>
    </dgm:pt>
    <dgm:pt modelId="{4FEF06DB-D4A7-4E5C-9F28-64E109F35D32}" type="pres">
      <dgm:prSet presAssocID="{D6D60E91-7556-4ED8-83A3-A6540087373C}" presName="node" presStyleLbl="node1" presStyleIdx="2" presStyleCnt="4">
        <dgm:presLayoutVars>
          <dgm:bulletEnabled val="1"/>
        </dgm:presLayoutVars>
      </dgm:prSet>
      <dgm:spPr/>
    </dgm:pt>
    <dgm:pt modelId="{B0AE471D-FED2-4B4C-BD62-237500E75996}" type="pres">
      <dgm:prSet presAssocID="{BB4D51A8-C020-4CA6-9EA5-D10C07754B89}" presName="sibTrans" presStyleLbl="sibTrans2D1" presStyleIdx="2" presStyleCnt="3"/>
      <dgm:spPr/>
    </dgm:pt>
    <dgm:pt modelId="{2864B7F9-09E9-4583-A972-26A537A75257}" type="pres">
      <dgm:prSet presAssocID="{BB4D51A8-C020-4CA6-9EA5-D10C07754B89}" presName="connectorText" presStyleLbl="sibTrans2D1" presStyleIdx="2" presStyleCnt="3"/>
      <dgm:spPr/>
    </dgm:pt>
    <dgm:pt modelId="{4B910848-5556-4C4C-AC42-7C6DF1898F5F}" type="pres">
      <dgm:prSet presAssocID="{4A737996-ABE9-4A83-9C6A-A5AB422E99FD}" presName="node" presStyleLbl="node1" presStyleIdx="3" presStyleCnt="4">
        <dgm:presLayoutVars>
          <dgm:bulletEnabled val="1"/>
        </dgm:presLayoutVars>
      </dgm:prSet>
      <dgm:spPr/>
    </dgm:pt>
  </dgm:ptLst>
  <dgm:cxnLst>
    <dgm:cxn modelId="{BDD83803-66B0-4093-93FF-C4E3B1849C3E}" type="presOf" srcId="{BB4D51A8-C020-4CA6-9EA5-D10C07754B89}" destId="{2864B7F9-09E9-4583-A972-26A537A75257}" srcOrd="1" destOrd="0" presId="urn:microsoft.com/office/officeart/2005/8/layout/process1"/>
    <dgm:cxn modelId="{2F2FE207-E736-4A48-9866-B30C69A1CC15}" srcId="{1ED518A6-F3BC-4057-880E-2D7C247F9B7D}" destId="{D6D60E91-7556-4ED8-83A3-A6540087373C}" srcOrd="2" destOrd="0" parTransId="{3456D31F-B147-47FA-9794-62B6D0240886}" sibTransId="{BB4D51A8-C020-4CA6-9EA5-D10C07754B89}"/>
    <dgm:cxn modelId="{0EAAD11F-54CD-42D2-9B32-53DD2734CD4F}" type="presOf" srcId="{BB4D51A8-C020-4CA6-9EA5-D10C07754B89}" destId="{B0AE471D-FED2-4B4C-BD62-237500E75996}" srcOrd="0" destOrd="0" presId="urn:microsoft.com/office/officeart/2005/8/layout/process1"/>
    <dgm:cxn modelId="{7A77C735-E202-4A1E-9602-088D5652656D}" type="presOf" srcId="{5B100D0E-D164-4614-9AFD-43040B93850E}" destId="{1FBEC167-9434-4B86-8093-77ADEFBF6802}" srcOrd="0" destOrd="0" presId="urn:microsoft.com/office/officeart/2005/8/layout/process1"/>
    <dgm:cxn modelId="{FBC3803E-F947-439B-9452-F22D538A1048}" srcId="{1ED518A6-F3BC-4057-880E-2D7C247F9B7D}" destId="{CE0740A0-B6E9-4D6B-8FD4-CBBB89A1DBE4}" srcOrd="1" destOrd="0" parTransId="{2E09F4CF-84F8-44C3-BD3B-1CFE101F82D1}" sibTransId="{5B100D0E-D164-4614-9AFD-43040B93850E}"/>
    <dgm:cxn modelId="{609D8863-FE68-4ABC-983D-AC2186BF213A}" srcId="{1ED518A6-F3BC-4057-880E-2D7C247F9B7D}" destId="{22674055-64B7-4E61-BB71-535F3784B527}" srcOrd="0" destOrd="0" parTransId="{E8285C4F-3102-420E-99A6-6E0D1A006389}" sibTransId="{4BAF2123-D09C-4850-B0F5-70C8EAD891E6}"/>
    <dgm:cxn modelId="{81B92544-C2AD-42EA-8A92-EC906DC9D3BC}" type="presOf" srcId="{4BAF2123-D09C-4850-B0F5-70C8EAD891E6}" destId="{E40040B2-20B4-46B2-BEB0-26E1C6954ADD}" srcOrd="0" destOrd="0" presId="urn:microsoft.com/office/officeart/2005/8/layout/process1"/>
    <dgm:cxn modelId="{3CD2647B-6E6D-413C-8034-6C9A67A00EFD}" type="presOf" srcId="{4A737996-ABE9-4A83-9C6A-A5AB422E99FD}" destId="{4B910848-5556-4C4C-AC42-7C6DF1898F5F}" srcOrd="0" destOrd="0" presId="urn:microsoft.com/office/officeart/2005/8/layout/process1"/>
    <dgm:cxn modelId="{41BBE795-8DDE-40AD-B966-97AAF23F460C}" type="presOf" srcId="{1ED518A6-F3BC-4057-880E-2D7C247F9B7D}" destId="{9105F924-13B7-45A1-8BB4-02B18A41C1CF}" srcOrd="0" destOrd="0" presId="urn:microsoft.com/office/officeart/2005/8/layout/process1"/>
    <dgm:cxn modelId="{9F82DCB5-A7B2-4FDC-B2D3-F1169C1E3EDC}" type="presOf" srcId="{CE0740A0-B6E9-4D6B-8FD4-CBBB89A1DBE4}" destId="{29576C71-242A-4A6B-A0DE-6AC9CB062B2D}" srcOrd="0" destOrd="0" presId="urn:microsoft.com/office/officeart/2005/8/layout/process1"/>
    <dgm:cxn modelId="{5B25BFD6-BC1F-4DD7-BD07-AC4E7F628A96}" type="presOf" srcId="{22674055-64B7-4E61-BB71-535F3784B527}" destId="{7202C044-A6AE-4B0B-9EC6-08B09B2A5D79}" srcOrd="0" destOrd="0" presId="urn:microsoft.com/office/officeart/2005/8/layout/process1"/>
    <dgm:cxn modelId="{F2D16FDD-4CFF-40FF-A78E-D0925DB8CCA6}" type="presOf" srcId="{4BAF2123-D09C-4850-B0F5-70C8EAD891E6}" destId="{9A297325-EFA0-4A21-8643-729CB6B669EF}" srcOrd="1" destOrd="0" presId="urn:microsoft.com/office/officeart/2005/8/layout/process1"/>
    <dgm:cxn modelId="{62D118EA-B2B5-455F-BCFB-C40FF77BA19C}" srcId="{1ED518A6-F3BC-4057-880E-2D7C247F9B7D}" destId="{4A737996-ABE9-4A83-9C6A-A5AB422E99FD}" srcOrd="3" destOrd="0" parTransId="{19BD327F-3D60-4969-9A35-C8C3E9A78259}" sibTransId="{A136BF77-3320-441B-B42B-66EC752D1240}"/>
    <dgm:cxn modelId="{0D59AFEE-38FE-47D6-A0E7-5E3E35395AA4}" type="presOf" srcId="{5B100D0E-D164-4614-9AFD-43040B93850E}" destId="{7D911A36-A4F2-48FB-AA18-984647BC1B17}" srcOrd="1" destOrd="0" presId="urn:microsoft.com/office/officeart/2005/8/layout/process1"/>
    <dgm:cxn modelId="{E3AC8AFF-691B-42B0-AB2F-F2D53C9DB044}" type="presOf" srcId="{D6D60E91-7556-4ED8-83A3-A6540087373C}" destId="{4FEF06DB-D4A7-4E5C-9F28-64E109F35D32}" srcOrd="0" destOrd="0" presId="urn:microsoft.com/office/officeart/2005/8/layout/process1"/>
    <dgm:cxn modelId="{50E293AB-6A15-4B20-8E06-4C725B10052E}" type="presParOf" srcId="{9105F924-13B7-45A1-8BB4-02B18A41C1CF}" destId="{7202C044-A6AE-4B0B-9EC6-08B09B2A5D79}" srcOrd="0" destOrd="0" presId="urn:microsoft.com/office/officeart/2005/8/layout/process1"/>
    <dgm:cxn modelId="{378159AD-8207-43DD-9A08-6DEE8D9E17ED}" type="presParOf" srcId="{9105F924-13B7-45A1-8BB4-02B18A41C1CF}" destId="{E40040B2-20B4-46B2-BEB0-26E1C6954ADD}" srcOrd="1" destOrd="0" presId="urn:microsoft.com/office/officeart/2005/8/layout/process1"/>
    <dgm:cxn modelId="{9D5C507A-66C4-46B7-B1EC-BDB6D03ED9BB}" type="presParOf" srcId="{E40040B2-20B4-46B2-BEB0-26E1C6954ADD}" destId="{9A297325-EFA0-4A21-8643-729CB6B669EF}" srcOrd="0" destOrd="0" presId="urn:microsoft.com/office/officeart/2005/8/layout/process1"/>
    <dgm:cxn modelId="{BE24CF7F-447C-47F3-A926-FFA8B6871AD3}" type="presParOf" srcId="{9105F924-13B7-45A1-8BB4-02B18A41C1CF}" destId="{29576C71-242A-4A6B-A0DE-6AC9CB062B2D}" srcOrd="2" destOrd="0" presId="urn:microsoft.com/office/officeart/2005/8/layout/process1"/>
    <dgm:cxn modelId="{526195F1-4EAE-4BBC-A93F-DB8BC8A37E5A}" type="presParOf" srcId="{9105F924-13B7-45A1-8BB4-02B18A41C1CF}" destId="{1FBEC167-9434-4B86-8093-77ADEFBF6802}" srcOrd="3" destOrd="0" presId="urn:microsoft.com/office/officeart/2005/8/layout/process1"/>
    <dgm:cxn modelId="{98E17F42-ECD8-41F3-8B3C-A213C7648186}" type="presParOf" srcId="{1FBEC167-9434-4B86-8093-77ADEFBF6802}" destId="{7D911A36-A4F2-48FB-AA18-984647BC1B17}" srcOrd="0" destOrd="0" presId="urn:microsoft.com/office/officeart/2005/8/layout/process1"/>
    <dgm:cxn modelId="{C45EA86E-F0F2-4845-9A7D-6D2DE1A0DB79}" type="presParOf" srcId="{9105F924-13B7-45A1-8BB4-02B18A41C1CF}" destId="{4FEF06DB-D4A7-4E5C-9F28-64E109F35D32}" srcOrd="4" destOrd="0" presId="urn:microsoft.com/office/officeart/2005/8/layout/process1"/>
    <dgm:cxn modelId="{863BDEF8-5C10-4A67-8212-187C9C2D5CFA}" type="presParOf" srcId="{9105F924-13B7-45A1-8BB4-02B18A41C1CF}" destId="{B0AE471D-FED2-4B4C-BD62-237500E75996}" srcOrd="5" destOrd="0" presId="urn:microsoft.com/office/officeart/2005/8/layout/process1"/>
    <dgm:cxn modelId="{AB13E7D9-BC27-4F95-BE33-A38FEC72CC22}" type="presParOf" srcId="{B0AE471D-FED2-4B4C-BD62-237500E75996}" destId="{2864B7F9-09E9-4583-A972-26A537A75257}" srcOrd="0" destOrd="0" presId="urn:microsoft.com/office/officeart/2005/8/layout/process1"/>
    <dgm:cxn modelId="{322B04CD-091F-44E7-97CC-DCABD5C93E99}" type="presParOf" srcId="{9105F924-13B7-45A1-8BB4-02B18A41C1CF}" destId="{4B910848-5556-4C4C-AC42-7C6DF1898F5F}"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949780-E344-4174-A8BA-9AC616CF6378}"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C89F945D-2476-4D8F-A6E7-298A0A6CD737}">
      <dgm:prSet/>
      <dgm:spPr/>
      <dgm:t>
        <a:bodyPr/>
        <a:lstStyle/>
        <a:p>
          <a:r>
            <a:rPr lang="nl-NL"/>
            <a:t>Field- en desk research </a:t>
          </a:r>
          <a:endParaRPr lang="en-US"/>
        </a:p>
      </dgm:t>
    </dgm:pt>
    <dgm:pt modelId="{7E48127D-961B-4ADC-ADB7-C3E569D96B94}" type="parTrans" cxnId="{6EA3052A-8346-49ED-B09C-03DB04812E35}">
      <dgm:prSet/>
      <dgm:spPr/>
      <dgm:t>
        <a:bodyPr/>
        <a:lstStyle/>
        <a:p>
          <a:endParaRPr lang="en-US"/>
        </a:p>
      </dgm:t>
    </dgm:pt>
    <dgm:pt modelId="{E7EE3D1A-D178-4523-96E9-9DEBBB162012}" type="sibTrans" cxnId="{6EA3052A-8346-49ED-B09C-03DB04812E35}">
      <dgm:prSet/>
      <dgm:spPr/>
      <dgm:t>
        <a:bodyPr/>
        <a:lstStyle/>
        <a:p>
          <a:endParaRPr lang="en-US"/>
        </a:p>
      </dgm:t>
    </dgm:pt>
    <dgm:pt modelId="{95C764E0-98B7-45A7-AE9A-626F07C99C5B}">
      <dgm:prSet/>
      <dgm:spPr/>
      <dgm:t>
        <a:bodyPr/>
        <a:lstStyle/>
        <a:p>
          <a:r>
            <a:rPr lang="nl-NL"/>
            <a:t>Opzetten van raamwerk van het adviesrapport</a:t>
          </a:r>
          <a:endParaRPr lang="en-US"/>
        </a:p>
      </dgm:t>
    </dgm:pt>
    <dgm:pt modelId="{9C440A71-30BB-4748-8DBF-81400AA7F5AB}" type="parTrans" cxnId="{28A6E1F2-E9FE-49FB-8A72-746BFCE1A575}">
      <dgm:prSet/>
      <dgm:spPr/>
      <dgm:t>
        <a:bodyPr/>
        <a:lstStyle/>
        <a:p>
          <a:endParaRPr lang="en-US"/>
        </a:p>
      </dgm:t>
    </dgm:pt>
    <dgm:pt modelId="{2C833E10-BB49-47DB-B9CA-8076B4DFC584}" type="sibTrans" cxnId="{28A6E1F2-E9FE-49FB-8A72-746BFCE1A575}">
      <dgm:prSet/>
      <dgm:spPr/>
      <dgm:t>
        <a:bodyPr/>
        <a:lstStyle/>
        <a:p>
          <a:endParaRPr lang="en-US"/>
        </a:p>
      </dgm:t>
    </dgm:pt>
    <dgm:pt modelId="{3B023BCB-3E3D-48D9-AE35-B8308BDD1A9A}">
      <dgm:prSet/>
      <dgm:spPr/>
      <dgm:t>
        <a:bodyPr/>
        <a:lstStyle/>
        <a:p>
          <a:r>
            <a:rPr lang="nl-NL"/>
            <a:t>Data omzetten in analyse</a:t>
          </a:r>
          <a:endParaRPr lang="en-US"/>
        </a:p>
      </dgm:t>
    </dgm:pt>
    <dgm:pt modelId="{D427F58A-FE28-464F-B0DC-CFA89FE967EA}" type="parTrans" cxnId="{F6FCF894-27AE-4335-AECC-631AF73BDF85}">
      <dgm:prSet/>
      <dgm:spPr/>
      <dgm:t>
        <a:bodyPr/>
        <a:lstStyle/>
        <a:p>
          <a:endParaRPr lang="en-US"/>
        </a:p>
      </dgm:t>
    </dgm:pt>
    <dgm:pt modelId="{91C3AF4F-4A2A-4C59-B6A7-36E9045F8570}" type="sibTrans" cxnId="{F6FCF894-27AE-4335-AECC-631AF73BDF85}">
      <dgm:prSet/>
      <dgm:spPr/>
      <dgm:t>
        <a:bodyPr/>
        <a:lstStyle/>
        <a:p>
          <a:endParaRPr lang="en-US"/>
        </a:p>
      </dgm:t>
    </dgm:pt>
    <dgm:pt modelId="{F53B35EE-D076-484D-96DD-E50733667FA3}">
      <dgm:prSet/>
      <dgm:spPr/>
      <dgm:t>
        <a:bodyPr/>
        <a:lstStyle/>
        <a:p>
          <a:r>
            <a:rPr lang="nl-NL"/>
            <a:t>Inhoudelijke input over thema ‘gedragsverandering’ </a:t>
          </a:r>
          <a:endParaRPr lang="en-US"/>
        </a:p>
      </dgm:t>
    </dgm:pt>
    <dgm:pt modelId="{5068969C-F78D-4C59-BC00-0B43BC24BA7D}" type="parTrans" cxnId="{B11C6C3A-3D54-4873-809E-5CE117D828CA}">
      <dgm:prSet/>
      <dgm:spPr/>
      <dgm:t>
        <a:bodyPr/>
        <a:lstStyle/>
        <a:p>
          <a:endParaRPr lang="en-US"/>
        </a:p>
      </dgm:t>
    </dgm:pt>
    <dgm:pt modelId="{25E5D3C4-419C-4A4A-9A3F-6E83A894697B}" type="sibTrans" cxnId="{B11C6C3A-3D54-4873-809E-5CE117D828CA}">
      <dgm:prSet/>
      <dgm:spPr/>
      <dgm:t>
        <a:bodyPr/>
        <a:lstStyle/>
        <a:p>
          <a:endParaRPr lang="en-US"/>
        </a:p>
      </dgm:t>
    </dgm:pt>
    <dgm:pt modelId="{C043EF98-CB56-4CBF-B609-F37973398F56}">
      <dgm:prSet/>
      <dgm:spPr/>
      <dgm:t>
        <a:bodyPr/>
        <a:lstStyle/>
        <a:p>
          <a:r>
            <a:rPr lang="nl-NL"/>
            <a:t>Tussentijdse evaluatie van de samenwerking </a:t>
          </a:r>
          <a:endParaRPr lang="en-US"/>
        </a:p>
      </dgm:t>
    </dgm:pt>
    <dgm:pt modelId="{A44B624E-26D6-463B-B1F3-548C6861CAFD}" type="parTrans" cxnId="{B3B34FBA-632B-4E86-B54D-98EB7C01752D}">
      <dgm:prSet/>
      <dgm:spPr/>
      <dgm:t>
        <a:bodyPr/>
        <a:lstStyle/>
        <a:p>
          <a:endParaRPr lang="en-US"/>
        </a:p>
      </dgm:t>
    </dgm:pt>
    <dgm:pt modelId="{78F3A108-131B-45E9-9BA7-9B03E609F8CE}" type="sibTrans" cxnId="{B3B34FBA-632B-4E86-B54D-98EB7C01752D}">
      <dgm:prSet/>
      <dgm:spPr/>
      <dgm:t>
        <a:bodyPr/>
        <a:lstStyle/>
        <a:p>
          <a:endParaRPr lang="en-US"/>
        </a:p>
      </dgm:t>
    </dgm:pt>
    <dgm:pt modelId="{136D705D-17D3-4068-8B97-02E0361645E7}" type="pres">
      <dgm:prSet presAssocID="{C2949780-E344-4174-A8BA-9AC616CF6378}" presName="vert0" presStyleCnt="0">
        <dgm:presLayoutVars>
          <dgm:dir/>
          <dgm:animOne val="branch"/>
          <dgm:animLvl val="lvl"/>
        </dgm:presLayoutVars>
      </dgm:prSet>
      <dgm:spPr/>
    </dgm:pt>
    <dgm:pt modelId="{89D557A9-1819-4990-B5E4-628910C2E401}" type="pres">
      <dgm:prSet presAssocID="{C89F945D-2476-4D8F-A6E7-298A0A6CD737}" presName="thickLine" presStyleLbl="alignNode1" presStyleIdx="0" presStyleCnt="5"/>
      <dgm:spPr/>
    </dgm:pt>
    <dgm:pt modelId="{217C5156-F672-45D0-AE4D-5FC9B1B6F471}" type="pres">
      <dgm:prSet presAssocID="{C89F945D-2476-4D8F-A6E7-298A0A6CD737}" presName="horz1" presStyleCnt="0"/>
      <dgm:spPr/>
    </dgm:pt>
    <dgm:pt modelId="{FD788480-749B-4424-8FCF-3457113510AF}" type="pres">
      <dgm:prSet presAssocID="{C89F945D-2476-4D8F-A6E7-298A0A6CD737}" presName="tx1" presStyleLbl="revTx" presStyleIdx="0" presStyleCnt="5"/>
      <dgm:spPr/>
    </dgm:pt>
    <dgm:pt modelId="{96BE9DF2-47F2-4BD7-8FC8-0AD86EA889BA}" type="pres">
      <dgm:prSet presAssocID="{C89F945D-2476-4D8F-A6E7-298A0A6CD737}" presName="vert1" presStyleCnt="0"/>
      <dgm:spPr/>
    </dgm:pt>
    <dgm:pt modelId="{21961D4E-72D4-4FF2-B568-D012C6D3CE0E}" type="pres">
      <dgm:prSet presAssocID="{95C764E0-98B7-45A7-AE9A-626F07C99C5B}" presName="thickLine" presStyleLbl="alignNode1" presStyleIdx="1" presStyleCnt="5"/>
      <dgm:spPr/>
    </dgm:pt>
    <dgm:pt modelId="{CD7B5604-4F50-468A-A88F-01928B7F65F0}" type="pres">
      <dgm:prSet presAssocID="{95C764E0-98B7-45A7-AE9A-626F07C99C5B}" presName="horz1" presStyleCnt="0"/>
      <dgm:spPr/>
    </dgm:pt>
    <dgm:pt modelId="{A61C8571-2785-4BB3-B5D5-3B7A258769E2}" type="pres">
      <dgm:prSet presAssocID="{95C764E0-98B7-45A7-AE9A-626F07C99C5B}" presName="tx1" presStyleLbl="revTx" presStyleIdx="1" presStyleCnt="5"/>
      <dgm:spPr/>
    </dgm:pt>
    <dgm:pt modelId="{C7241BE9-B559-4CA9-B40C-3ED864DC5152}" type="pres">
      <dgm:prSet presAssocID="{95C764E0-98B7-45A7-AE9A-626F07C99C5B}" presName="vert1" presStyleCnt="0"/>
      <dgm:spPr/>
    </dgm:pt>
    <dgm:pt modelId="{4E8576B4-5D65-4EF7-B532-CF1CD8BFE2DF}" type="pres">
      <dgm:prSet presAssocID="{3B023BCB-3E3D-48D9-AE35-B8308BDD1A9A}" presName="thickLine" presStyleLbl="alignNode1" presStyleIdx="2" presStyleCnt="5"/>
      <dgm:spPr/>
    </dgm:pt>
    <dgm:pt modelId="{8CD9BAC5-12B6-4240-BFFF-77E947AFE1A6}" type="pres">
      <dgm:prSet presAssocID="{3B023BCB-3E3D-48D9-AE35-B8308BDD1A9A}" presName="horz1" presStyleCnt="0"/>
      <dgm:spPr/>
    </dgm:pt>
    <dgm:pt modelId="{3747F61D-A8B4-4B94-9C7B-A5ADAA874D48}" type="pres">
      <dgm:prSet presAssocID="{3B023BCB-3E3D-48D9-AE35-B8308BDD1A9A}" presName="tx1" presStyleLbl="revTx" presStyleIdx="2" presStyleCnt="5"/>
      <dgm:spPr/>
    </dgm:pt>
    <dgm:pt modelId="{48DABD22-750A-452C-88CF-E7619FA5D49C}" type="pres">
      <dgm:prSet presAssocID="{3B023BCB-3E3D-48D9-AE35-B8308BDD1A9A}" presName="vert1" presStyleCnt="0"/>
      <dgm:spPr/>
    </dgm:pt>
    <dgm:pt modelId="{8C253A3A-8848-47C2-8974-F6D45869EA79}" type="pres">
      <dgm:prSet presAssocID="{F53B35EE-D076-484D-96DD-E50733667FA3}" presName="thickLine" presStyleLbl="alignNode1" presStyleIdx="3" presStyleCnt="5"/>
      <dgm:spPr/>
    </dgm:pt>
    <dgm:pt modelId="{50DA099B-5859-49B7-864B-275D4EFC6736}" type="pres">
      <dgm:prSet presAssocID="{F53B35EE-D076-484D-96DD-E50733667FA3}" presName="horz1" presStyleCnt="0"/>
      <dgm:spPr/>
    </dgm:pt>
    <dgm:pt modelId="{125A917A-7587-4BDE-B760-0ACF026B2885}" type="pres">
      <dgm:prSet presAssocID="{F53B35EE-D076-484D-96DD-E50733667FA3}" presName="tx1" presStyleLbl="revTx" presStyleIdx="3" presStyleCnt="5"/>
      <dgm:spPr/>
    </dgm:pt>
    <dgm:pt modelId="{B0445FEB-3EFD-4AA8-A5C3-D6864481B42B}" type="pres">
      <dgm:prSet presAssocID="{F53B35EE-D076-484D-96DD-E50733667FA3}" presName="vert1" presStyleCnt="0"/>
      <dgm:spPr/>
    </dgm:pt>
    <dgm:pt modelId="{2C8843C6-7F05-40BD-8D41-D3D4871A2097}" type="pres">
      <dgm:prSet presAssocID="{C043EF98-CB56-4CBF-B609-F37973398F56}" presName="thickLine" presStyleLbl="alignNode1" presStyleIdx="4" presStyleCnt="5"/>
      <dgm:spPr/>
    </dgm:pt>
    <dgm:pt modelId="{6B9B0044-C513-4DFF-934D-5682D759B123}" type="pres">
      <dgm:prSet presAssocID="{C043EF98-CB56-4CBF-B609-F37973398F56}" presName="horz1" presStyleCnt="0"/>
      <dgm:spPr/>
    </dgm:pt>
    <dgm:pt modelId="{B6DF5548-8B25-4F46-BBA4-DC225AC95532}" type="pres">
      <dgm:prSet presAssocID="{C043EF98-CB56-4CBF-B609-F37973398F56}" presName="tx1" presStyleLbl="revTx" presStyleIdx="4" presStyleCnt="5"/>
      <dgm:spPr/>
    </dgm:pt>
    <dgm:pt modelId="{49755735-B15A-432C-8206-C759B973A8A1}" type="pres">
      <dgm:prSet presAssocID="{C043EF98-CB56-4CBF-B609-F37973398F56}" presName="vert1" presStyleCnt="0"/>
      <dgm:spPr/>
    </dgm:pt>
  </dgm:ptLst>
  <dgm:cxnLst>
    <dgm:cxn modelId="{457DE602-FE74-402B-AA77-48710BF5A3BC}" type="presOf" srcId="{C2949780-E344-4174-A8BA-9AC616CF6378}" destId="{136D705D-17D3-4068-8B97-02E0361645E7}" srcOrd="0" destOrd="0" presId="urn:microsoft.com/office/officeart/2008/layout/LinedList"/>
    <dgm:cxn modelId="{6EA3052A-8346-49ED-B09C-03DB04812E35}" srcId="{C2949780-E344-4174-A8BA-9AC616CF6378}" destId="{C89F945D-2476-4D8F-A6E7-298A0A6CD737}" srcOrd="0" destOrd="0" parTransId="{7E48127D-961B-4ADC-ADB7-C3E569D96B94}" sibTransId="{E7EE3D1A-D178-4523-96E9-9DEBBB162012}"/>
    <dgm:cxn modelId="{B11C6C3A-3D54-4873-809E-5CE117D828CA}" srcId="{C2949780-E344-4174-A8BA-9AC616CF6378}" destId="{F53B35EE-D076-484D-96DD-E50733667FA3}" srcOrd="3" destOrd="0" parTransId="{5068969C-F78D-4C59-BC00-0B43BC24BA7D}" sibTransId="{25E5D3C4-419C-4A4A-9A3F-6E83A894697B}"/>
    <dgm:cxn modelId="{2D716258-B61C-4729-9DEB-47C9E9A885F3}" type="presOf" srcId="{95C764E0-98B7-45A7-AE9A-626F07C99C5B}" destId="{A61C8571-2785-4BB3-B5D5-3B7A258769E2}" srcOrd="0" destOrd="0" presId="urn:microsoft.com/office/officeart/2008/layout/LinedList"/>
    <dgm:cxn modelId="{77E6EC83-E446-43C3-A1A7-3C6B68B5E38C}" type="presOf" srcId="{C043EF98-CB56-4CBF-B609-F37973398F56}" destId="{B6DF5548-8B25-4F46-BBA4-DC225AC95532}" srcOrd="0" destOrd="0" presId="urn:microsoft.com/office/officeart/2008/layout/LinedList"/>
    <dgm:cxn modelId="{F6FCF894-27AE-4335-AECC-631AF73BDF85}" srcId="{C2949780-E344-4174-A8BA-9AC616CF6378}" destId="{3B023BCB-3E3D-48D9-AE35-B8308BDD1A9A}" srcOrd="2" destOrd="0" parTransId="{D427F58A-FE28-464F-B0DC-CFA89FE967EA}" sibTransId="{91C3AF4F-4A2A-4C59-B6A7-36E9045F8570}"/>
    <dgm:cxn modelId="{B3B34FBA-632B-4E86-B54D-98EB7C01752D}" srcId="{C2949780-E344-4174-A8BA-9AC616CF6378}" destId="{C043EF98-CB56-4CBF-B609-F37973398F56}" srcOrd="4" destOrd="0" parTransId="{A44B624E-26D6-463B-B1F3-548C6861CAFD}" sibTransId="{78F3A108-131B-45E9-9BA7-9B03E609F8CE}"/>
    <dgm:cxn modelId="{E6C6A7E4-0E52-4C82-85B9-E7C0390848D1}" type="presOf" srcId="{3B023BCB-3E3D-48D9-AE35-B8308BDD1A9A}" destId="{3747F61D-A8B4-4B94-9C7B-A5ADAA874D48}" srcOrd="0" destOrd="0" presId="urn:microsoft.com/office/officeart/2008/layout/LinedList"/>
    <dgm:cxn modelId="{14A93CEE-6345-477C-94C7-C32BB89642F7}" type="presOf" srcId="{C89F945D-2476-4D8F-A6E7-298A0A6CD737}" destId="{FD788480-749B-4424-8FCF-3457113510AF}" srcOrd="0" destOrd="0" presId="urn:microsoft.com/office/officeart/2008/layout/LinedList"/>
    <dgm:cxn modelId="{28A6E1F2-E9FE-49FB-8A72-746BFCE1A575}" srcId="{C2949780-E344-4174-A8BA-9AC616CF6378}" destId="{95C764E0-98B7-45A7-AE9A-626F07C99C5B}" srcOrd="1" destOrd="0" parTransId="{9C440A71-30BB-4748-8DBF-81400AA7F5AB}" sibTransId="{2C833E10-BB49-47DB-B9CA-8076B4DFC584}"/>
    <dgm:cxn modelId="{04F86EF8-F0D5-4482-BA71-BA90FC143758}" type="presOf" srcId="{F53B35EE-D076-484D-96DD-E50733667FA3}" destId="{125A917A-7587-4BDE-B760-0ACF026B2885}" srcOrd="0" destOrd="0" presId="urn:microsoft.com/office/officeart/2008/layout/LinedList"/>
    <dgm:cxn modelId="{37187CE2-03C6-45C6-8EDB-80CDABFF9A6F}" type="presParOf" srcId="{136D705D-17D3-4068-8B97-02E0361645E7}" destId="{89D557A9-1819-4990-B5E4-628910C2E401}" srcOrd="0" destOrd="0" presId="urn:microsoft.com/office/officeart/2008/layout/LinedList"/>
    <dgm:cxn modelId="{66170398-3A9E-4AD5-B4F7-D50619FB79E1}" type="presParOf" srcId="{136D705D-17D3-4068-8B97-02E0361645E7}" destId="{217C5156-F672-45D0-AE4D-5FC9B1B6F471}" srcOrd="1" destOrd="0" presId="urn:microsoft.com/office/officeart/2008/layout/LinedList"/>
    <dgm:cxn modelId="{669862D8-0C86-47C3-B948-C9EBF5319E10}" type="presParOf" srcId="{217C5156-F672-45D0-AE4D-5FC9B1B6F471}" destId="{FD788480-749B-4424-8FCF-3457113510AF}" srcOrd="0" destOrd="0" presId="urn:microsoft.com/office/officeart/2008/layout/LinedList"/>
    <dgm:cxn modelId="{300D7382-BED8-412E-AE06-24C678A9B75C}" type="presParOf" srcId="{217C5156-F672-45D0-AE4D-5FC9B1B6F471}" destId="{96BE9DF2-47F2-4BD7-8FC8-0AD86EA889BA}" srcOrd="1" destOrd="0" presId="urn:microsoft.com/office/officeart/2008/layout/LinedList"/>
    <dgm:cxn modelId="{5DBC0AAE-3259-470D-B5DB-5FC3F925754B}" type="presParOf" srcId="{136D705D-17D3-4068-8B97-02E0361645E7}" destId="{21961D4E-72D4-4FF2-B568-D012C6D3CE0E}" srcOrd="2" destOrd="0" presId="urn:microsoft.com/office/officeart/2008/layout/LinedList"/>
    <dgm:cxn modelId="{BFEBDABC-0A2C-46A7-A03F-4C4D71E9BE7D}" type="presParOf" srcId="{136D705D-17D3-4068-8B97-02E0361645E7}" destId="{CD7B5604-4F50-468A-A88F-01928B7F65F0}" srcOrd="3" destOrd="0" presId="urn:microsoft.com/office/officeart/2008/layout/LinedList"/>
    <dgm:cxn modelId="{5464C652-A1DF-47B9-9915-561A6867E5B7}" type="presParOf" srcId="{CD7B5604-4F50-468A-A88F-01928B7F65F0}" destId="{A61C8571-2785-4BB3-B5D5-3B7A258769E2}" srcOrd="0" destOrd="0" presId="urn:microsoft.com/office/officeart/2008/layout/LinedList"/>
    <dgm:cxn modelId="{0D6347B5-09CD-468E-8104-73E7B2B97056}" type="presParOf" srcId="{CD7B5604-4F50-468A-A88F-01928B7F65F0}" destId="{C7241BE9-B559-4CA9-B40C-3ED864DC5152}" srcOrd="1" destOrd="0" presId="urn:microsoft.com/office/officeart/2008/layout/LinedList"/>
    <dgm:cxn modelId="{2686DB50-E5DD-40BA-92B5-C81136AB50DE}" type="presParOf" srcId="{136D705D-17D3-4068-8B97-02E0361645E7}" destId="{4E8576B4-5D65-4EF7-B532-CF1CD8BFE2DF}" srcOrd="4" destOrd="0" presId="urn:microsoft.com/office/officeart/2008/layout/LinedList"/>
    <dgm:cxn modelId="{34863AF5-80C4-4B5C-8173-C36E19FB40F2}" type="presParOf" srcId="{136D705D-17D3-4068-8B97-02E0361645E7}" destId="{8CD9BAC5-12B6-4240-BFFF-77E947AFE1A6}" srcOrd="5" destOrd="0" presId="urn:microsoft.com/office/officeart/2008/layout/LinedList"/>
    <dgm:cxn modelId="{F081FAF6-07BD-49AD-8946-BC8286D500B5}" type="presParOf" srcId="{8CD9BAC5-12B6-4240-BFFF-77E947AFE1A6}" destId="{3747F61D-A8B4-4B94-9C7B-A5ADAA874D48}" srcOrd="0" destOrd="0" presId="urn:microsoft.com/office/officeart/2008/layout/LinedList"/>
    <dgm:cxn modelId="{924368A5-91A9-452A-97FE-8B1B38F9A0AC}" type="presParOf" srcId="{8CD9BAC5-12B6-4240-BFFF-77E947AFE1A6}" destId="{48DABD22-750A-452C-88CF-E7619FA5D49C}" srcOrd="1" destOrd="0" presId="urn:microsoft.com/office/officeart/2008/layout/LinedList"/>
    <dgm:cxn modelId="{ECC2BACC-8C9C-4834-B3C3-011EBF30658A}" type="presParOf" srcId="{136D705D-17D3-4068-8B97-02E0361645E7}" destId="{8C253A3A-8848-47C2-8974-F6D45869EA79}" srcOrd="6" destOrd="0" presId="urn:microsoft.com/office/officeart/2008/layout/LinedList"/>
    <dgm:cxn modelId="{3A95A31F-735F-4FC2-9301-08EB4C83ACAB}" type="presParOf" srcId="{136D705D-17D3-4068-8B97-02E0361645E7}" destId="{50DA099B-5859-49B7-864B-275D4EFC6736}" srcOrd="7" destOrd="0" presId="urn:microsoft.com/office/officeart/2008/layout/LinedList"/>
    <dgm:cxn modelId="{0747421B-C29A-45E3-909C-6AA918AE2FF2}" type="presParOf" srcId="{50DA099B-5859-49B7-864B-275D4EFC6736}" destId="{125A917A-7587-4BDE-B760-0ACF026B2885}" srcOrd="0" destOrd="0" presId="urn:microsoft.com/office/officeart/2008/layout/LinedList"/>
    <dgm:cxn modelId="{B39CCF2A-BAC9-4589-A1D5-3134D449B10E}" type="presParOf" srcId="{50DA099B-5859-49B7-864B-275D4EFC6736}" destId="{B0445FEB-3EFD-4AA8-A5C3-D6864481B42B}" srcOrd="1" destOrd="0" presId="urn:microsoft.com/office/officeart/2008/layout/LinedList"/>
    <dgm:cxn modelId="{5ADD4598-F367-44F2-B641-BD3897F4F7C1}" type="presParOf" srcId="{136D705D-17D3-4068-8B97-02E0361645E7}" destId="{2C8843C6-7F05-40BD-8D41-D3D4871A2097}" srcOrd="8" destOrd="0" presId="urn:microsoft.com/office/officeart/2008/layout/LinedList"/>
    <dgm:cxn modelId="{8B8F55F6-2686-4CB7-960F-4114ED5B7DBC}" type="presParOf" srcId="{136D705D-17D3-4068-8B97-02E0361645E7}" destId="{6B9B0044-C513-4DFF-934D-5682D759B123}" srcOrd="9" destOrd="0" presId="urn:microsoft.com/office/officeart/2008/layout/LinedList"/>
    <dgm:cxn modelId="{7EAACD51-6AC8-424E-B4BB-21C07959DA52}" type="presParOf" srcId="{6B9B0044-C513-4DFF-934D-5682D759B123}" destId="{B6DF5548-8B25-4F46-BBA4-DC225AC95532}" srcOrd="0" destOrd="0" presId="urn:microsoft.com/office/officeart/2008/layout/LinedList"/>
    <dgm:cxn modelId="{AC31A8EF-9909-4D05-8DD1-132A1A14DEFD}" type="presParOf" srcId="{6B9B0044-C513-4DFF-934D-5682D759B123}" destId="{49755735-B15A-432C-8206-C759B973A8A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2C044-A6AE-4B0B-9EC6-08B09B2A5D79}">
      <dsp:nvSpPr>
        <dsp:cNvPr id="0" name=""/>
        <dsp:cNvSpPr/>
      </dsp:nvSpPr>
      <dsp:spPr>
        <a:xfrm>
          <a:off x="4695" y="1439473"/>
          <a:ext cx="2052785" cy="2539720"/>
        </a:xfrm>
        <a:prstGeom prst="roundRect">
          <a:avLst>
            <a:gd name="adj" fmla="val 10000"/>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t>Probleemstelling </a:t>
          </a:r>
        </a:p>
      </dsp:txBody>
      <dsp:txXfrm>
        <a:off x="64819" y="1499597"/>
        <a:ext cx="1932537" cy="2419472"/>
      </dsp:txXfrm>
    </dsp:sp>
    <dsp:sp modelId="{E40040B2-20B4-46B2-BEB0-26E1C6954ADD}">
      <dsp:nvSpPr>
        <dsp:cNvPr id="0" name=""/>
        <dsp:cNvSpPr/>
      </dsp:nvSpPr>
      <dsp:spPr>
        <a:xfrm>
          <a:off x="2262759" y="2454788"/>
          <a:ext cx="435190" cy="509090"/>
        </a:xfrm>
        <a:prstGeom prst="rightArrow">
          <a:avLst>
            <a:gd name="adj1" fmla="val 60000"/>
            <a:gd name="adj2" fmla="val 50000"/>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2262759" y="2556606"/>
        <a:ext cx="304633" cy="305454"/>
      </dsp:txXfrm>
    </dsp:sp>
    <dsp:sp modelId="{29576C71-242A-4A6B-A0DE-6AC9CB062B2D}">
      <dsp:nvSpPr>
        <dsp:cNvPr id="0" name=""/>
        <dsp:cNvSpPr/>
      </dsp:nvSpPr>
      <dsp:spPr>
        <a:xfrm>
          <a:off x="2878595" y="1439473"/>
          <a:ext cx="2052785" cy="2539720"/>
        </a:xfrm>
        <a:prstGeom prst="roundRect">
          <a:avLst>
            <a:gd name="adj" fmla="val 10000"/>
          </a:avLst>
        </a:prstGeom>
        <a:solidFill>
          <a:schemeClr val="accent6">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u="sng" kern="1200" dirty="0"/>
            <a:t>Onderzoek:  </a:t>
          </a:r>
        </a:p>
        <a:p>
          <a:pPr marL="0" lvl="0" indent="0" algn="ctr" defTabSz="755650">
            <a:lnSpc>
              <a:spcPct val="90000"/>
            </a:lnSpc>
            <a:spcBef>
              <a:spcPct val="0"/>
            </a:spcBef>
            <a:spcAft>
              <a:spcPct val="35000"/>
            </a:spcAft>
            <a:buNone/>
          </a:pPr>
          <a:r>
            <a:rPr lang="nl-NL" sz="1700" kern="1200" dirty="0"/>
            <a:t>Data verzamelen door field- en desk research &amp; analyse van die data </a:t>
          </a:r>
        </a:p>
      </dsp:txBody>
      <dsp:txXfrm>
        <a:off x="2938719" y="1499597"/>
        <a:ext cx="1932537" cy="2419472"/>
      </dsp:txXfrm>
    </dsp:sp>
    <dsp:sp modelId="{1FBEC167-9434-4B86-8093-77ADEFBF6802}">
      <dsp:nvSpPr>
        <dsp:cNvPr id="0" name=""/>
        <dsp:cNvSpPr/>
      </dsp:nvSpPr>
      <dsp:spPr>
        <a:xfrm>
          <a:off x="5136659" y="2454788"/>
          <a:ext cx="435190" cy="509090"/>
        </a:xfrm>
        <a:prstGeom prst="rightArrow">
          <a:avLst>
            <a:gd name="adj1" fmla="val 60000"/>
            <a:gd name="adj2" fmla="val 50000"/>
          </a:avLst>
        </a:prstGeom>
        <a:solidFill>
          <a:schemeClr val="accent6">
            <a:shade val="90000"/>
            <a:hueOff val="-81179"/>
            <a:satOff val="7683"/>
            <a:lumOff val="964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5136659" y="2556606"/>
        <a:ext cx="304633" cy="305454"/>
      </dsp:txXfrm>
    </dsp:sp>
    <dsp:sp modelId="{4FEF06DB-D4A7-4E5C-9F28-64E109F35D32}">
      <dsp:nvSpPr>
        <dsp:cNvPr id="0" name=""/>
        <dsp:cNvSpPr/>
      </dsp:nvSpPr>
      <dsp:spPr>
        <a:xfrm>
          <a:off x="5752495" y="1439473"/>
          <a:ext cx="2052785" cy="2539720"/>
        </a:xfrm>
        <a:prstGeom prst="roundRect">
          <a:avLst>
            <a:gd name="adj" fmla="val 10000"/>
          </a:avLst>
        </a:prstGeom>
        <a:solidFill>
          <a:schemeClr val="accent6">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u="sng" kern="1200" dirty="0"/>
            <a:t>Advies incl.</a:t>
          </a:r>
        </a:p>
        <a:p>
          <a:pPr marL="0" lvl="0" indent="0" algn="ctr" defTabSz="755650">
            <a:lnSpc>
              <a:spcPct val="90000"/>
            </a:lnSpc>
            <a:spcBef>
              <a:spcPct val="0"/>
            </a:spcBef>
            <a:spcAft>
              <a:spcPct val="35000"/>
            </a:spcAft>
            <a:buNone/>
          </a:pPr>
          <a:r>
            <a:rPr lang="nl-NL" sz="1700" kern="1200" dirty="0"/>
            <a:t>Wet- en regelgeving</a:t>
          </a:r>
        </a:p>
        <a:p>
          <a:pPr marL="0" lvl="0" indent="0" algn="ctr" defTabSz="755650">
            <a:lnSpc>
              <a:spcPct val="90000"/>
            </a:lnSpc>
            <a:spcBef>
              <a:spcPct val="0"/>
            </a:spcBef>
            <a:spcAft>
              <a:spcPct val="35000"/>
            </a:spcAft>
            <a:buNone/>
          </a:pPr>
          <a:r>
            <a:rPr lang="nl-NL" sz="1700" kern="1200" dirty="0"/>
            <a:t>Trends</a:t>
          </a:r>
        </a:p>
        <a:p>
          <a:pPr marL="0" lvl="0" indent="0" algn="ctr" defTabSz="755650">
            <a:lnSpc>
              <a:spcPct val="90000"/>
            </a:lnSpc>
            <a:spcBef>
              <a:spcPct val="0"/>
            </a:spcBef>
            <a:spcAft>
              <a:spcPct val="35000"/>
            </a:spcAft>
            <a:buNone/>
          </a:pPr>
          <a:r>
            <a:rPr lang="nl-NL" sz="1700" kern="1200" dirty="0"/>
            <a:t>Fysieke en sociale leefomgeving</a:t>
          </a:r>
        </a:p>
        <a:p>
          <a:pPr marL="0" lvl="0" indent="0" algn="ctr" defTabSz="755650">
            <a:lnSpc>
              <a:spcPct val="90000"/>
            </a:lnSpc>
            <a:spcBef>
              <a:spcPct val="0"/>
            </a:spcBef>
            <a:spcAft>
              <a:spcPct val="35000"/>
            </a:spcAft>
            <a:buNone/>
          </a:pPr>
          <a:r>
            <a:rPr lang="nl-NL" sz="1700" kern="1200" dirty="0"/>
            <a:t>Duurzame elementen </a:t>
          </a:r>
        </a:p>
      </dsp:txBody>
      <dsp:txXfrm>
        <a:off x="5812619" y="1499597"/>
        <a:ext cx="1932537" cy="2419472"/>
      </dsp:txXfrm>
    </dsp:sp>
    <dsp:sp modelId="{B0AE471D-FED2-4B4C-BD62-237500E75996}">
      <dsp:nvSpPr>
        <dsp:cNvPr id="0" name=""/>
        <dsp:cNvSpPr/>
      </dsp:nvSpPr>
      <dsp:spPr>
        <a:xfrm>
          <a:off x="8010559" y="2454788"/>
          <a:ext cx="435190" cy="509090"/>
        </a:xfrm>
        <a:prstGeom prst="rightArrow">
          <a:avLst>
            <a:gd name="adj1" fmla="val 60000"/>
            <a:gd name="adj2" fmla="val 50000"/>
          </a:avLst>
        </a:prstGeom>
        <a:solidFill>
          <a:schemeClr val="accent6">
            <a:shade val="90000"/>
            <a:hueOff val="-162357"/>
            <a:satOff val="15366"/>
            <a:lumOff val="1929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nl-NL" sz="1400" kern="1200"/>
        </a:p>
      </dsp:txBody>
      <dsp:txXfrm>
        <a:off x="8010559" y="2556606"/>
        <a:ext cx="304633" cy="305454"/>
      </dsp:txXfrm>
    </dsp:sp>
    <dsp:sp modelId="{4B910848-5556-4C4C-AC42-7C6DF1898F5F}">
      <dsp:nvSpPr>
        <dsp:cNvPr id="0" name=""/>
        <dsp:cNvSpPr/>
      </dsp:nvSpPr>
      <dsp:spPr>
        <a:xfrm>
          <a:off x="8626395" y="1439473"/>
          <a:ext cx="2052785" cy="2539720"/>
        </a:xfrm>
        <a:prstGeom prst="roundRect">
          <a:avLst>
            <a:gd name="adj" fmla="val 10000"/>
          </a:avLst>
        </a:prstGeom>
        <a:solidFill>
          <a:schemeClr val="accent6">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l-NL" sz="1700" kern="1200" dirty="0"/>
            <a:t>Koppeling van probleemstelling, analyse en advies. </a:t>
          </a:r>
        </a:p>
      </dsp:txBody>
      <dsp:txXfrm>
        <a:off x="8686519" y="1499597"/>
        <a:ext cx="1932537" cy="24194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557A9-1819-4990-B5E4-628910C2E401}">
      <dsp:nvSpPr>
        <dsp:cNvPr id="0" name=""/>
        <dsp:cNvSpPr/>
      </dsp:nvSpPr>
      <dsp:spPr>
        <a:xfrm>
          <a:off x="0" y="725"/>
          <a:ext cx="7240146"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788480-749B-4424-8FCF-3457113510AF}">
      <dsp:nvSpPr>
        <dsp:cNvPr id="0" name=""/>
        <dsp:cNvSpPr/>
      </dsp:nvSpPr>
      <dsp:spPr>
        <a:xfrm>
          <a:off x="0" y="725"/>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nl-NL" sz="3300" kern="1200"/>
            <a:t>Field- en desk research </a:t>
          </a:r>
          <a:endParaRPr lang="en-US" sz="3300" kern="1200"/>
        </a:p>
      </dsp:txBody>
      <dsp:txXfrm>
        <a:off x="0" y="725"/>
        <a:ext cx="7240146" cy="1188429"/>
      </dsp:txXfrm>
    </dsp:sp>
    <dsp:sp modelId="{21961D4E-72D4-4FF2-B568-D012C6D3CE0E}">
      <dsp:nvSpPr>
        <dsp:cNvPr id="0" name=""/>
        <dsp:cNvSpPr/>
      </dsp:nvSpPr>
      <dsp:spPr>
        <a:xfrm>
          <a:off x="0" y="1189155"/>
          <a:ext cx="7240146"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1C8571-2785-4BB3-B5D5-3B7A258769E2}">
      <dsp:nvSpPr>
        <dsp:cNvPr id="0" name=""/>
        <dsp:cNvSpPr/>
      </dsp:nvSpPr>
      <dsp:spPr>
        <a:xfrm>
          <a:off x="0" y="1189155"/>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nl-NL" sz="3300" kern="1200"/>
            <a:t>Opzetten van raamwerk van het adviesrapport</a:t>
          </a:r>
          <a:endParaRPr lang="en-US" sz="3300" kern="1200"/>
        </a:p>
      </dsp:txBody>
      <dsp:txXfrm>
        <a:off x="0" y="1189155"/>
        <a:ext cx="7240146" cy="1188429"/>
      </dsp:txXfrm>
    </dsp:sp>
    <dsp:sp modelId="{4E8576B4-5D65-4EF7-B532-CF1CD8BFE2DF}">
      <dsp:nvSpPr>
        <dsp:cNvPr id="0" name=""/>
        <dsp:cNvSpPr/>
      </dsp:nvSpPr>
      <dsp:spPr>
        <a:xfrm>
          <a:off x="0" y="2377585"/>
          <a:ext cx="7240146"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47F61D-A8B4-4B94-9C7B-A5ADAA874D48}">
      <dsp:nvSpPr>
        <dsp:cNvPr id="0" name=""/>
        <dsp:cNvSpPr/>
      </dsp:nvSpPr>
      <dsp:spPr>
        <a:xfrm>
          <a:off x="0" y="2377585"/>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nl-NL" sz="3300" kern="1200"/>
            <a:t>Data omzetten in analyse</a:t>
          </a:r>
          <a:endParaRPr lang="en-US" sz="3300" kern="1200"/>
        </a:p>
      </dsp:txBody>
      <dsp:txXfrm>
        <a:off x="0" y="2377585"/>
        <a:ext cx="7240146" cy="1188429"/>
      </dsp:txXfrm>
    </dsp:sp>
    <dsp:sp modelId="{8C253A3A-8848-47C2-8974-F6D45869EA79}">
      <dsp:nvSpPr>
        <dsp:cNvPr id="0" name=""/>
        <dsp:cNvSpPr/>
      </dsp:nvSpPr>
      <dsp:spPr>
        <a:xfrm>
          <a:off x="0" y="3566014"/>
          <a:ext cx="7240146"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5A917A-7587-4BDE-B760-0ACF026B2885}">
      <dsp:nvSpPr>
        <dsp:cNvPr id="0" name=""/>
        <dsp:cNvSpPr/>
      </dsp:nvSpPr>
      <dsp:spPr>
        <a:xfrm>
          <a:off x="0" y="3566014"/>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nl-NL" sz="3300" kern="1200"/>
            <a:t>Inhoudelijke input over thema ‘gedragsverandering’ </a:t>
          </a:r>
          <a:endParaRPr lang="en-US" sz="3300" kern="1200"/>
        </a:p>
      </dsp:txBody>
      <dsp:txXfrm>
        <a:off x="0" y="3566014"/>
        <a:ext cx="7240146" cy="1188429"/>
      </dsp:txXfrm>
    </dsp:sp>
    <dsp:sp modelId="{2C8843C6-7F05-40BD-8D41-D3D4871A2097}">
      <dsp:nvSpPr>
        <dsp:cNvPr id="0" name=""/>
        <dsp:cNvSpPr/>
      </dsp:nvSpPr>
      <dsp:spPr>
        <a:xfrm>
          <a:off x="0" y="4754444"/>
          <a:ext cx="7240146"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DF5548-8B25-4F46-BBA4-DC225AC95532}">
      <dsp:nvSpPr>
        <dsp:cNvPr id="0" name=""/>
        <dsp:cNvSpPr/>
      </dsp:nvSpPr>
      <dsp:spPr>
        <a:xfrm>
          <a:off x="0" y="4754444"/>
          <a:ext cx="7240146" cy="118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nl-NL" sz="3300" kern="1200"/>
            <a:t>Tussentijdse evaluatie van de samenwerking </a:t>
          </a:r>
          <a:endParaRPr lang="en-US" sz="3300" kern="1200"/>
        </a:p>
      </dsp:txBody>
      <dsp:txXfrm>
        <a:off x="0" y="4754444"/>
        <a:ext cx="7240146" cy="118842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Saturday, September 19, 2020</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39177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Saturday, September 19, 2020</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122472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Saturday, September 19, 2020</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06570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Saturday, September 19, 2020</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36449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Saturday, September 19, 2020</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605144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Saturday, September 19, 2020</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19305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Saturday, September 19, 2020</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584414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Saturday, September 19, 2020</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35697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Saturday, September 19, 2020</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641784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Saturday, September 19, 2020</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106350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Saturday, September 19, 2020</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624430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Saturday, September 19, 2020</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‹nr.›</a:t>
            </a:fld>
            <a:endParaRPr lang="en-US"/>
          </a:p>
        </p:txBody>
      </p:sp>
    </p:spTree>
    <p:extLst>
      <p:ext uri="{BB962C8B-B14F-4D97-AF65-F5344CB8AC3E}">
        <p14:creationId xmlns:p14="http://schemas.microsoft.com/office/powerpoint/2010/main" val="265479765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56" r:id="rId6"/>
    <p:sldLayoutId id="2147483752" r:id="rId7"/>
    <p:sldLayoutId id="2147483753" r:id="rId8"/>
    <p:sldLayoutId id="2147483754" r:id="rId9"/>
    <p:sldLayoutId id="2147483755" r:id="rId10"/>
    <p:sldLayoutId id="2147483757"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49">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C54B362-3269-439B-A446-8AB875BECFD9}"/>
              </a:ext>
            </a:extLst>
          </p:cNvPr>
          <p:cNvPicPr>
            <a:picLocks noChangeAspect="1"/>
          </p:cNvPicPr>
          <p:nvPr/>
        </p:nvPicPr>
        <p:blipFill rotWithShape="1">
          <a:blip r:embed="rId2"/>
          <a:srcRect b="15736"/>
          <a:stretch/>
        </p:blipFill>
        <p:spPr>
          <a:xfrm>
            <a:off x="20" y="-1"/>
            <a:ext cx="12191980" cy="6857571"/>
          </a:xfrm>
          <a:prstGeom prst="rect">
            <a:avLst/>
          </a:prstGeom>
        </p:spPr>
      </p:pic>
      <p:sp>
        <p:nvSpPr>
          <p:cNvPr id="60" name="Rectangle 51">
            <a:extLst>
              <a:ext uri="{FF2B5EF4-FFF2-40B4-BE49-F238E27FC236}">
                <a16:creationId xmlns:a16="http://schemas.microsoft.com/office/drawing/2014/main" id="{019FDB4D-987D-4C87-A179-9D4616AB24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9931"/>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C8B64E2-9C12-473A-B30E-E8D024CFC0BA}"/>
              </a:ext>
            </a:extLst>
          </p:cNvPr>
          <p:cNvSpPr>
            <a:spLocks noGrp="1"/>
          </p:cNvSpPr>
          <p:nvPr>
            <p:ph type="ctrTitle"/>
          </p:nvPr>
        </p:nvSpPr>
        <p:spPr>
          <a:xfrm>
            <a:off x="1619534" y="504966"/>
            <a:ext cx="8952932" cy="3043213"/>
          </a:xfrm>
        </p:spPr>
        <p:txBody>
          <a:bodyPr anchor="b">
            <a:normAutofit/>
          </a:bodyPr>
          <a:lstStyle/>
          <a:p>
            <a:r>
              <a:rPr lang="nl-NL">
                <a:solidFill>
                  <a:schemeClr val="bg1"/>
                </a:solidFill>
              </a:rPr>
              <a:t>Leefbare stad week 4</a:t>
            </a:r>
          </a:p>
        </p:txBody>
      </p:sp>
      <p:sp>
        <p:nvSpPr>
          <p:cNvPr id="3" name="Ondertitel 2">
            <a:extLst>
              <a:ext uri="{FF2B5EF4-FFF2-40B4-BE49-F238E27FC236}">
                <a16:creationId xmlns:a16="http://schemas.microsoft.com/office/drawing/2014/main" id="{08945CE6-0354-46B7-B933-88B3F2C5C4E6}"/>
              </a:ext>
            </a:extLst>
          </p:cNvPr>
          <p:cNvSpPr>
            <a:spLocks noGrp="1"/>
          </p:cNvSpPr>
          <p:nvPr>
            <p:ph type="subTitle" idx="1"/>
          </p:nvPr>
        </p:nvSpPr>
        <p:spPr>
          <a:xfrm>
            <a:off x="2950191" y="3749746"/>
            <a:ext cx="6291618" cy="2208321"/>
          </a:xfrm>
        </p:spPr>
        <p:txBody>
          <a:bodyPr anchor="t">
            <a:normAutofit/>
          </a:bodyPr>
          <a:lstStyle/>
          <a:p>
            <a:r>
              <a:rPr lang="nl-NL">
                <a:solidFill>
                  <a:schemeClr val="bg1"/>
                </a:solidFill>
              </a:rPr>
              <a:t>Aftrap van de week  op maandag 21 september 2020, lj3 p1</a:t>
            </a:r>
          </a:p>
        </p:txBody>
      </p:sp>
    </p:spTree>
    <p:extLst>
      <p:ext uri="{BB962C8B-B14F-4D97-AF65-F5344CB8AC3E}">
        <p14:creationId xmlns:p14="http://schemas.microsoft.com/office/powerpoint/2010/main" val="1460279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E8677D-ADE3-4D84-BFF6-8D28D2E8A497}"/>
              </a:ext>
            </a:extLst>
          </p:cNvPr>
          <p:cNvSpPr>
            <a:spLocks noGrp="1"/>
          </p:cNvSpPr>
          <p:nvPr>
            <p:ph type="title"/>
          </p:nvPr>
        </p:nvSpPr>
        <p:spPr/>
        <p:txBody>
          <a:bodyPr/>
          <a:lstStyle/>
          <a:p>
            <a:r>
              <a:rPr lang="nl-NL" dirty="0"/>
              <a:t>Financieel management deel II</a:t>
            </a:r>
          </a:p>
        </p:txBody>
      </p:sp>
      <p:pic>
        <p:nvPicPr>
          <p:cNvPr id="6146" name="Picture 2" descr="Financieel management - At Monday">
            <a:extLst>
              <a:ext uri="{FF2B5EF4-FFF2-40B4-BE49-F238E27FC236}">
                <a16:creationId xmlns:a16="http://schemas.microsoft.com/office/drawing/2014/main" id="{2AF2C042-5B0E-4AC4-9271-59A854C846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799" y="2565696"/>
            <a:ext cx="6638926" cy="2064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32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at draagt bij aan de leefbaarheid? – Jenny Lindhout * illustratie &amp;  grafisch ontwerp">
            <a:extLst>
              <a:ext uri="{FF2B5EF4-FFF2-40B4-BE49-F238E27FC236}">
                <a16:creationId xmlns:a16="http://schemas.microsoft.com/office/drawing/2014/main" id="{1804C09C-2DAB-4E81-99FB-128E6D2AF9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590" y="167640"/>
            <a:ext cx="6262370" cy="6224796"/>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B05B7398-1132-44A0-B211-910230113FAE}"/>
              </a:ext>
            </a:extLst>
          </p:cNvPr>
          <p:cNvSpPr txBox="1"/>
          <p:nvPr/>
        </p:nvSpPr>
        <p:spPr>
          <a:xfrm>
            <a:off x="7750809" y="552450"/>
            <a:ext cx="3193415" cy="5078313"/>
          </a:xfrm>
          <a:prstGeom prst="rect">
            <a:avLst/>
          </a:prstGeom>
          <a:noFill/>
        </p:spPr>
        <p:txBody>
          <a:bodyPr wrap="square">
            <a:spAutoFit/>
          </a:bodyPr>
          <a:lstStyle/>
          <a:p>
            <a:br>
              <a:rPr lang="nl-NL" dirty="0"/>
            </a:br>
            <a:r>
              <a:rPr lang="nl-NL" b="0" i="0" dirty="0">
                <a:effectLst/>
                <a:latin typeface="Georgia" panose="02040502050405020303" pitchFamily="18" charset="0"/>
              </a:rPr>
              <a:t>Waardoor wonen mensen ergens prettig, wanneer voelen mensen zich veilig, wat hebben ze nodig in de buurt? Dat zijn vragen waar niet alleen </a:t>
            </a:r>
            <a:r>
              <a:rPr lang="nl-NL" b="0" i="0" dirty="0" err="1">
                <a:effectLst/>
                <a:latin typeface="Georgia" panose="02040502050405020303" pitchFamily="18" charset="0"/>
              </a:rPr>
              <a:t>stedebouwkundigen</a:t>
            </a:r>
            <a:r>
              <a:rPr lang="nl-NL" b="0" i="0" dirty="0">
                <a:effectLst/>
                <a:latin typeface="Georgia" panose="02040502050405020303" pitchFamily="18" charset="0"/>
              </a:rPr>
              <a:t>, verkeerexperts en sociaal werkers zich mee bezig houden. Ook voor een gemeente is dat van belang. Gemeente Culemborg doet regelmatig onderzoek om te zien hoe inwoners het wonen ervaren. Goed nieuws voor de gemeente: de </a:t>
            </a:r>
            <a:r>
              <a:rPr lang="nl-NL" b="0" i="0" dirty="0" err="1">
                <a:effectLst/>
                <a:latin typeface="Georgia" panose="02040502050405020303" pitchFamily="18" charset="0"/>
              </a:rPr>
              <a:t>Culemborgers</a:t>
            </a:r>
            <a:r>
              <a:rPr lang="nl-NL" b="0" i="0" dirty="0">
                <a:effectLst/>
                <a:latin typeface="Georgia" panose="02040502050405020303" pitchFamily="18" charset="0"/>
              </a:rPr>
              <a:t> gaven een 7- aan hun stad! </a:t>
            </a:r>
            <a:endParaRPr lang="nl-NL" dirty="0"/>
          </a:p>
        </p:txBody>
      </p:sp>
      <p:sp>
        <p:nvSpPr>
          <p:cNvPr id="3" name="Pijl: links 2">
            <a:extLst>
              <a:ext uri="{FF2B5EF4-FFF2-40B4-BE49-F238E27FC236}">
                <a16:creationId xmlns:a16="http://schemas.microsoft.com/office/drawing/2014/main" id="{788CB3DA-C943-45C9-A9D5-56482701CE7C}"/>
              </a:ext>
            </a:extLst>
          </p:cNvPr>
          <p:cNvSpPr/>
          <p:nvPr/>
        </p:nvSpPr>
        <p:spPr>
          <a:xfrm>
            <a:off x="7750809" y="434131"/>
            <a:ext cx="1447800" cy="2366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65941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8AE1D0E6-F657-45FC-9023-D1B3F19A8AAC}"/>
              </a:ext>
            </a:extLst>
          </p:cNvPr>
          <p:cNvGraphicFramePr/>
          <p:nvPr>
            <p:extLst>
              <p:ext uri="{D42A27DB-BD31-4B8C-83A1-F6EECF244321}">
                <p14:modId xmlns:p14="http://schemas.microsoft.com/office/powerpoint/2010/main" val="2353116878"/>
              </p:ext>
            </p:extLst>
          </p:nvPr>
        </p:nvGraphicFramePr>
        <p:xfrm>
          <a:off x="631824" y="1014941"/>
          <a:ext cx="1068387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ijschrift: pijl-omlaag 4">
            <a:extLst>
              <a:ext uri="{FF2B5EF4-FFF2-40B4-BE49-F238E27FC236}">
                <a16:creationId xmlns:a16="http://schemas.microsoft.com/office/drawing/2014/main" id="{EC22637C-A6DD-4314-9E38-BEAE04B1548B}"/>
              </a:ext>
            </a:extLst>
          </p:cNvPr>
          <p:cNvSpPr/>
          <p:nvPr/>
        </p:nvSpPr>
        <p:spPr>
          <a:xfrm>
            <a:off x="3409950" y="591078"/>
            <a:ext cx="4572000" cy="1076325"/>
          </a:xfrm>
          <a:prstGeom prst="downArrowCallou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nl-NL"/>
              <a:t>Stappen in het proces: </a:t>
            </a:r>
          </a:p>
        </p:txBody>
      </p:sp>
    </p:spTree>
    <p:extLst>
      <p:ext uri="{BB962C8B-B14F-4D97-AF65-F5344CB8AC3E}">
        <p14:creationId xmlns:p14="http://schemas.microsoft.com/office/powerpoint/2010/main" val="373699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ectangle 11">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7">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Tekstvak 1">
            <a:extLst>
              <a:ext uri="{FF2B5EF4-FFF2-40B4-BE49-F238E27FC236}">
                <a16:creationId xmlns:a16="http://schemas.microsoft.com/office/drawing/2014/main" id="{2236DD66-C5DB-4D5B-96F7-8D4026F25060}"/>
              </a:ext>
            </a:extLst>
          </p:cNvPr>
          <p:cNvGraphicFramePr/>
          <p:nvPr>
            <p:extLst>
              <p:ext uri="{D42A27DB-BD31-4B8C-83A1-F6EECF244321}">
                <p14:modId xmlns:p14="http://schemas.microsoft.com/office/powerpoint/2010/main" val="1275171044"/>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6" name="Tekstvak 45">
            <a:extLst>
              <a:ext uri="{FF2B5EF4-FFF2-40B4-BE49-F238E27FC236}">
                <a16:creationId xmlns:a16="http://schemas.microsoft.com/office/drawing/2014/main" id="{243A9041-AB28-4C30-B5DE-F2291712E01E}"/>
              </a:ext>
            </a:extLst>
          </p:cNvPr>
          <p:cNvSpPr txBox="1"/>
          <p:nvPr/>
        </p:nvSpPr>
        <p:spPr>
          <a:xfrm>
            <a:off x="523875" y="2817881"/>
            <a:ext cx="6096000" cy="707886"/>
          </a:xfrm>
          <a:prstGeom prst="rect">
            <a:avLst/>
          </a:prstGeom>
          <a:noFill/>
        </p:spPr>
        <p:txBody>
          <a:bodyPr wrap="square">
            <a:spAutoFit/>
          </a:bodyPr>
          <a:lstStyle/>
          <a:p>
            <a:r>
              <a:rPr lang="nl-NL" sz="4000" dirty="0"/>
              <a:t>Deze week:</a:t>
            </a:r>
          </a:p>
        </p:txBody>
      </p:sp>
    </p:spTree>
    <p:extLst>
      <p:ext uri="{BB962C8B-B14F-4D97-AF65-F5344CB8AC3E}">
        <p14:creationId xmlns:p14="http://schemas.microsoft.com/office/powerpoint/2010/main" val="3493438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B02F283-AD3D-43EB-8EB3-EEABE7B685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7267ACD-C9FA-48F7-BA90-C05046F4E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74922"/>
            <a:ext cx="12198726" cy="1606049"/>
          </a:xfrm>
          <a:prstGeom prst="rect">
            <a:avLst/>
          </a:prstGeom>
          <a:gradFill>
            <a:gsLst>
              <a:gs pos="0">
                <a:schemeClr val="accent5">
                  <a:alpha val="83000"/>
                </a:schemeClr>
              </a:gs>
              <a:gs pos="100000">
                <a:schemeClr val="accent4">
                  <a:alpha val="74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17AA8-C417-4F74-9F1B-EAD82A19B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270744" y="1998314"/>
            <a:ext cx="1605188" cy="8160125"/>
          </a:xfrm>
          <a:prstGeom prst="rect">
            <a:avLst/>
          </a:prstGeom>
          <a:gradFill>
            <a:gsLst>
              <a:gs pos="5000">
                <a:schemeClr val="accent2">
                  <a:alpha val="68000"/>
                </a:schemeClr>
              </a:gs>
              <a:gs pos="100000">
                <a:schemeClr val="accent5">
                  <a:alpha val="43000"/>
                </a:schemeClr>
              </a:gs>
            </a:gsLst>
            <a:lin ang="9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79F9CB9-0076-49F5-845A-C97CCFC163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2413" y="2532510"/>
            <a:ext cx="1605189" cy="7090015"/>
          </a:xfrm>
          <a:prstGeom prst="rect">
            <a:avLst/>
          </a:prstGeom>
          <a:gradFill>
            <a:gsLst>
              <a:gs pos="42000">
                <a:schemeClr val="accent4">
                  <a:alpha val="0"/>
                </a:schemeClr>
              </a:gs>
              <a:gs pos="99000">
                <a:schemeClr val="accent6">
                  <a:alpha val="48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0567348B-D4F9-4978-8FB4-D4031CD133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930450" y="5273748"/>
            <a:ext cx="7275001" cy="1150514"/>
          </a:xfrm>
          <a:prstGeom prst="rect">
            <a:avLst/>
          </a:prstGeom>
          <a:gradFill>
            <a:gsLst>
              <a:gs pos="0">
                <a:schemeClr val="accent5">
                  <a:alpha val="37000"/>
                </a:schemeClr>
              </a:gs>
              <a:gs pos="56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F4FA4F4-BC74-4185-85C5-9AA8214A3060}"/>
              </a:ext>
            </a:extLst>
          </p:cNvPr>
          <p:cNvSpPr>
            <a:spLocks noGrp="1"/>
          </p:cNvSpPr>
          <p:nvPr>
            <p:ph type="title"/>
          </p:nvPr>
        </p:nvSpPr>
        <p:spPr>
          <a:xfrm>
            <a:off x="667568" y="5553718"/>
            <a:ext cx="11352897" cy="1054645"/>
          </a:xfrm>
        </p:spPr>
        <p:txBody>
          <a:bodyPr vert="horz" lIns="0" tIns="0" rIns="0" bIns="0" rtlCol="0" anchor="ctr">
            <a:normAutofit/>
          </a:bodyPr>
          <a:lstStyle/>
          <a:p>
            <a:r>
              <a:rPr lang="en-US" spc="750" dirty="0">
                <a:solidFill>
                  <a:schemeClr val="bg1"/>
                </a:solidFill>
              </a:rPr>
              <a:t>Programma voor </a:t>
            </a:r>
            <a:r>
              <a:rPr lang="en-US" spc="750" dirty="0" err="1">
                <a:solidFill>
                  <a:schemeClr val="bg1"/>
                </a:solidFill>
              </a:rPr>
              <a:t>deze</a:t>
            </a:r>
            <a:r>
              <a:rPr lang="en-US" spc="750" dirty="0">
                <a:solidFill>
                  <a:schemeClr val="bg1"/>
                </a:solidFill>
              </a:rPr>
              <a:t> week </a:t>
            </a:r>
          </a:p>
        </p:txBody>
      </p:sp>
      <p:graphicFrame>
        <p:nvGraphicFramePr>
          <p:cNvPr id="3" name="Tabel 2">
            <a:extLst>
              <a:ext uri="{FF2B5EF4-FFF2-40B4-BE49-F238E27FC236}">
                <a16:creationId xmlns:a16="http://schemas.microsoft.com/office/drawing/2014/main" id="{FB0B043F-6FCC-408A-BDD3-27554B644F47}"/>
              </a:ext>
            </a:extLst>
          </p:cNvPr>
          <p:cNvGraphicFramePr>
            <a:graphicFrameLocks noGrp="1"/>
          </p:cNvGraphicFramePr>
          <p:nvPr>
            <p:extLst>
              <p:ext uri="{D42A27DB-BD31-4B8C-83A1-F6EECF244321}">
                <p14:modId xmlns:p14="http://schemas.microsoft.com/office/powerpoint/2010/main" val="1851572207"/>
              </p:ext>
            </p:extLst>
          </p:nvPr>
        </p:nvGraphicFramePr>
        <p:xfrm>
          <a:off x="460561" y="313634"/>
          <a:ext cx="11270878" cy="4258487"/>
        </p:xfrm>
        <a:graphic>
          <a:graphicData uri="http://schemas.openxmlformats.org/drawingml/2006/table">
            <a:tbl>
              <a:tblPr/>
              <a:tblGrid>
                <a:gridCol w="2644589">
                  <a:extLst>
                    <a:ext uri="{9D8B030D-6E8A-4147-A177-3AD203B41FA5}">
                      <a16:colId xmlns:a16="http://schemas.microsoft.com/office/drawing/2014/main" val="1340139816"/>
                    </a:ext>
                  </a:extLst>
                </a:gridCol>
                <a:gridCol w="2266950">
                  <a:extLst>
                    <a:ext uri="{9D8B030D-6E8A-4147-A177-3AD203B41FA5}">
                      <a16:colId xmlns:a16="http://schemas.microsoft.com/office/drawing/2014/main" val="1745897550"/>
                    </a:ext>
                  </a:extLst>
                </a:gridCol>
                <a:gridCol w="2499870">
                  <a:extLst>
                    <a:ext uri="{9D8B030D-6E8A-4147-A177-3AD203B41FA5}">
                      <a16:colId xmlns:a16="http://schemas.microsoft.com/office/drawing/2014/main" val="1719010093"/>
                    </a:ext>
                  </a:extLst>
                </a:gridCol>
                <a:gridCol w="2462655">
                  <a:extLst>
                    <a:ext uri="{9D8B030D-6E8A-4147-A177-3AD203B41FA5}">
                      <a16:colId xmlns:a16="http://schemas.microsoft.com/office/drawing/2014/main" val="4144720890"/>
                    </a:ext>
                  </a:extLst>
                </a:gridCol>
                <a:gridCol w="1396814">
                  <a:extLst>
                    <a:ext uri="{9D8B030D-6E8A-4147-A177-3AD203B41FA5}">
                      <a16:colId xmlns:a16="http://schemas.microsoft.com/office/drawing/2014/main" val="3125146664"/>
                    </a:ext>
                  </a:extLst>
                </a:gridCol>
              </a:tblGrid>
              <a:tr h="700987">
                <a:tc>
                  <a:txBody>
                    <a:bodyPr/>
                    <a:lstStyle/>
                    <a:p>
                      <a:pPr algn="l" rtl="0" fontAlgn="base">
                        <a:spcBef>
                          <a:spcPts val="0"/>
                        </a:spcBef>
                        <a:spcAft>
                          <a:spcPts val="0"/>
                        </a:spcAft>
                        <a:buFontTx/>
                        <a:buNone/>
                      </a:pPr>
                      <a:r>
                        <a:rPr lang="nl-NL" sz="2200" b="0" i="0" u="none" strike="noStrike" dirty="0">
                          <a:solidFill>
                            <a:schemeClr val="tx1"/>
                          </a:solidFill>
                          <a:effectLst/>
                          <a:latin typeface="Arial" panose="020B0604020202020204" pitchFamily="34" charset="0"/>
                        </a:rPr>
                        <a:t>Maandag </a:t>
                      </a: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2200" b="0" i="0" u="none" strike="noStrike" dirty="0">
                          <a:effectLst/>
                          <a:latin typeface="Arial" panose="020B0604020202020204" pitchFamily="34" charset="0"/>
                        </a:rPr>
                        <a:t>Dinsdag </a:t>
                      </a: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2200" b="0" i="0" u="none" strike="noStrike" dirty="0">
                          <a:effectLst/>
                          <a:latin typeface="Arial" panose="020B0604020202020204" pitchFamily="34" charset="0"/>
                        </a:rPr>
                        <a:t>Woensdag</a:t>
                      </a: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2200" b="0" i="0" u="none" strike="noStrike" dirty="0">
                          <a:effectLst/>
                          <a:latin typeface="Arial" panose="020B0604020202020204" pitchFamily="34" charset="0"/>
                        </a:rPr>
                        <a:t>Donderdag </a:t>
                      </a: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2200" b="0" i="0" u="none" strike="noStrike" dirty="0">
                          <a:effectLst/>
                          <a:latin typeface="Arial" panose="020B0604020202020204" pitchFamily="34" charset="0"/>
                        </a:rPr>
                        <a:t>Vrijdag</a:t>
                      </a: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9592220"/>
                  </a:ext>
                </a:extLst>
              </a:tr>
              <a:tr h="244262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800" b="0" i="0" u="none" strike="noStrike" dirty="0">
                          <a:solidFill>
                            <a:schemeClr val="tx1"/>
                          </a:solidFill>
                          <a:effectLst/>
                          <a:latin typeface="Calibri" panose="020F0502020204030204" pitchFamily="34" charset="0"/>
                        </a:rPr>
                        <a:t>Aftrap van de week incl. uitleg over woensdag  </a:t>
                      </a:r>
                      <a:endParaRPr lang="nl-NL" sz="2800" b="0" i="0" u="none" strike="noStrike" dirty="0">
                        <a:solidFill>
                          <a:schemeClr val="tx1"/>
                        </a:solidFill>
                        <a:effectLst/>
                        <a:latin typeface="Arial" panose="020B0604020202020204" pitchFamily="34" charset="0"/>
                      </a:endParaRPr>
                    </a:p>
                    <a:p>
                      <a:pPr marL="0" indent="0" algn="l" rtl="0" fontAlgn="base">
                        <a:spcBef>
                          <a:spcPts val="0"/>
                        </a:spcBef>
                        <a:spcAft>
                          <a:spcPts val="0"/>
                        </a:spcAft>
                        <a:buFontTx/>
                        <a:buNone/>
                      </a:pPr>
                      <a:endParaRPr lang="nl-NL" sz="1800" b="0" i="0" u="none" strike="noStrike" dirty="0">
                        <a:solidFill>
                          <a:schemeClr val="tx1"/>
                        </a:solidFill>
                        <a:effectLst/>
                        <a:latin typeface="Calibri" panose="020F0502020204030204" pitchFamily="34" charset="0"/>
                      </a:endParaRPr>
                    </a:p>
                    <a:p>
                      <a:pPr marL="0" indent="0" algn="l" rtl="0" fontAlgn="base">
                        <a:spcBef>
                          <a:spcPts val="0"/>
                        </a:spcBef>
                        <a:spcAft>
                          <a:spcPts val="0"/>
                        </a:spcAft>
                        <a:buFontTx/>
                        <a:buNone/>
                      </a:pPr>
                      <a:r>
                        <a:rPr lang="nl-NL" sz="1800" b="0" i="0" u="none" strike="noStrike" dirty="0">
                          <a:solidFill>
                            <a:schemeClr val="tx1"/>
                          </a:solidFill>
                          <a:effectLst/>
                          <a:latin typeface="Calibri" panose="020F0502020204030204" pitchFamily="34" charset="0"/>
                        </a:rPr>
                        <a:t>Financieel management </a:t>
                      </a:r>
                    </a:p>
                    <a:p>
                      <a:pPr marL="0" indent="0" algn="l" rtl="0" fontAlgn="base">
                        <a:spcBef>
                          <a:spcPts val="0"/>
                        </a:spcBef>
                        <a:spcAft>
                          <a:spcPts val="0"/>
                        </a:spcAft>
                        <a:buFontTx/>
                        <a:buNone/>
                      </a:pPr>
                      <a:endParaRPr lang="nl-NL" sz="2800" b="0" i="0" u="none" strike="noStrike" dirty="0">
                        <a:solidFill>
                          <a:schemeClr val="tx1"/>
                        </a:solidFill>
                        <a:effectLst/>
                        <a:latin typeface="Arial" panose="020B0604020202020204" pitchFamily="34" charset="0"/>
                      </a:endParaRPr>
                    </a:p>
                    <a:p>
                      <a:pPr algn="l" rtl="0" fontAlgn="base">
                        <a:spcBef>
                          <a:spcPts val="0"/>
                        </a:spcBef>
                        <a:spcAft>
                          <a:spcPts val="0"/>
                        </a:spcAft>
                        <a:buFontTx/>
                        <a:buNone/>
                      </a:pPr>
                      <a:r>
                        <a:rPr lang="nl-NL" sz="1800" b="0" i="0" u="none" strike="noStrike" dirty="0">
                          <a:solidFill>
                            <a:schemeClr val="tx1"/>
                          </a:solidFill>
                          <a:effectLst/>
                          <a:latin typeface="Calibri" panose="020F0502020204030204" pitchFamily="34" charset="0"/>
                        </a:rPr>
                        <a:t> Intro LA 3 Onderzoek en resultaten  </a:t>
                      </a:r>
                      <a:endParaRPr lang="nl-NL" sz="2800" b="0" i="0" u="none" strike="noStrike" dirty="0">
                        <a:solidFill>
                          <a:schemeClr val="tx1"/>
                        </a:solidFill>
                        <a:effectLst/>
                        <a:latin typeface="Arial" panose="020B0604020202020204" pitchFamily="34" charset="0"/>
                      </a:endParaRPr>
                    </a:p>
                    <a:p>
                      <a:pPr algn="l" rtl="0" fontAlgn="base">
                        <a:spcBef>
                          <a:spcPts val="0"/>
                        </a:spcBef>
                        <a:spcAft>
                          <a:spcPts val="0"/>
                        </a:spcAft>
                        <a:buFontTx/>
                        <a:buNone/>
                      </a:pPr>
                      <a:r>
                        <a:rPr lang="nl-NL" sz="1800" b="0" i="0" u="none" strike="noStrike" dirty="0">
                          <a:solidFill>
                            <a:schemeClr val="tx1"/>
                          </a:solidFill>
                          <a:effectLst/>
                          <a:latin typeface="Calibri" panose="020F0502020204030204" pitchFamily="34" charset="0"/>
                        </a:rPr>
                        <a:t> </a:t>
                      </a:r>
                      <a:endParaRPr lang="nl-NL" sz="2800" b="0" i="0" u="none" strike="noStrike" dirty="0">
                        <a:solidFill>
                          <a:schemeClr val="tx1"/>
                        </a:solidFill>
                        <a:effectLst/>
                        <a:latin typeface="Arial" panose="020B0604020202020204" pitchFamily="34" charset="0"/>
                      </a:endParaRPr>
                    </a:p>
                    <a:p>
                      <a:pPr marL="0" indent="0" algn="l" rtl="0" fontAlgn="base">
                        <a:spcBef>
                          <a:spcPts val="0"/>
                        </a:spcBef>
                        <a:spcAft>
                          <a:spcPts val="0"/>
                        </a:spcAft>
                        <a:buFontTx/>
                        <a:buNone/>
                      </a:pPr>
                      <a:r>
                        <a:rPr lang="nl-NL" sz="1800" b="0" i="0" u="none" strike="noStrike" dirty="0">
                          <a:solidFill>
                            <a:schemeClr val="tx1"/>
                          </a:solidFill>
                          <a:effectLst/>
                          <a:latin typeface="Calibri" panose="020F0502020204030204" pitchFamily="34" charset="0"/>
                        </a:rPr>
                        <a:t>Advies rapport schrijven </a:t>
                      </a:r>
                    </a:p>
                    <a:p>
                      <a:pPr marL="0" indent="0" algn="l" rtl="0" fontAlgn="base">
                        <a:spcBef>
                          <a:spcPts val="0"/>
                        </a:spcBef>
                        <a:spcAft>
                          <a:spcPts val="0"/>
                        </a:spcAft>
                        <a:buFontTx/>
                        <a:buNone/>
                      </a:pPr>
                      <a:r>
                        <a:rPr lang="nl-NL" sz="1800" b="0" i="0" u="none" strike="noStrike" dirty="0">
                          <a:solidFill>
                            <a:schemeClr val="tx1"/>
                          </a:solidFill>
                          <a:effectLst/>
                          <a:latin typeface="Calibri" panose="020F0502020204030204" pitchFamily="34" charset="0"/>
                        </a:rPr>
                        <a:t>verdieping op APA en andere taal technische onderwerpen</a:t>
                      </a:r>
                      <a:endParaRPr lang="nl-NL" sz="2800" b="0" i="0" u="none" strike="noStrike" dirty="0">
                        <a:solidFill>
                          <a:schemeClr val="tx1"/>
                        </a:solidFill>
                        <a:effectLst/>
                        <a:latin typeface="Arial" panose="020B0604020202020204" pitchFamily="34" charset="0"/>
                      </a:endParaRP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1800" b="0" i="0" u="none" strike="noStrike" dirty="0">
                          <a:effectLst/>
                          <a:latin typeface="Calibri" panose="020F0502020204030204" pitchFamily="34" charset="0"/>
                        </a:rPr>
                        <a:t>Thema Gedragsverandering</a:t>
                      </a:r>
                      <a:endParaRPr lang="nl-NL" sz="2800" b="0" i="0" u="none" strike="noStrike" dirty="0">
                        <a:effectLst/>
                        <a:latin typeface="Arial" panose="020B060402020202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 </a:t>
                      </a:r>
                      <a:endParaRPr lang="nl-NL" sz="2800" b="0" i="0" u="none" strike="noStrike" dirty="0">
                        <a:effectLst/>
                        <a:latin typeface="Arial" panose="020B060402020202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Aanleveren van programma per groep voor woensdag </a:t>
                      </a:r>
                      <a:endParaRPr lang="nl-NL" sz="2800" b="0" i="0" u="none" strike="noStrike" dirty="0">
                        <a:effectLst/>
                        <a:latin typeface="Arial" panose="020B0604020202020204" pitchFamily="34" charset="0"/>
                      </a:endParaRP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1800" b="0" i="0" u="none" strike="noStrike" dirty="0">
                          <a:effectLst/>
                          <a:latin typeface="Calibri" panose="020F0502020204030204" pitchFamily="34" charset="0"/>
                        </a:rPr>
                        <a:t>Eigen keuze voor programma; dinsdag heeft Thomas per mail of chat jullie programma ontvangen en contactmoment afgesproken per groep.  </a:t>
                      </a:r>
                      <a:endParaRPr lang="nl-NL" sz="2800" b="0" i="0" u="none" strike="noStrike" dirty="0">
                        <a:effectLst/>
                        <a:latin typeface="Arial" panose="020B060402020202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Bv. Veldonderzoek, werken aan LA. Etc. </a:t>
                      </a:r>
                      <a:endParaRPr lang="nl-NL" sz="2800" b="0" i="0" u="none" strike="noStrike" dirty="0">
                        <a:effectLst/>
                        <a:latin typeface="Arial" panose="020B0604020202020204" pitchFamily="34" charset="0"/>
                      </a:endParaRP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1800" b="0" i="0" u="none" strike="noStrike" dirty="0">
                          <a:effectLst/>
                          <a:latin typeface="Calibri" panose="020F0502020204030204" pitchFamily="34" charset="0"/>
                        </a:rPr>
                        <a:t>Algemeen aftrap en dan per groep tussentijdse evaluatie </a:t>
                      </a:r>
                      <a:endParaRPr lang="nl-NL" sz="2800" b="0" i="0" u="none" strike="noStrike" dirty="0">
                        <a:effectLst/>
                        <a:latin typeface="Arial" panose="020B060402020202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 ‘document verantwoording leerdoelen + samenwerking’, </a:t>
                      </a:r>
                    </a:p>
                    <a:p>
                      <a:pPr algn="l" rtl="0" fontAlgn="base">
                        <a:spcBef>
                          <a:spcPts val="0"/>
                        </a:spcBef>
                        <a:spcAft>
                          <a:spcPts val="0"/>
                        </a:spcAft>
                      </a:pPr>
                      <a:endParaRPr lang="nl-NL" sz="1800" b="0" i="0" u="none" strike="noStrike" dirty="0">
                        <a:effectLst/>
                        <a:latin typeface="Calibri" panose="020F050202020403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Overige groepen werken in groepjes verder aan IBS. </a:t>
                      </a:r>
                      <a:endParaRPr lang="nl-NL" sz="2800" b="0" i="0" u="none" strike="noStrike" dirty="0">
                        <a:effectLst/>
                        <a:latin typeface="Arial" panose="020B060402020202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 </a:t>
                      </a:r>
                      <a:endParaRPr lang="nl-NL" sz="2800" b="0" i="0" u="none" strike="noStrike" dirty="0">
                        <a:effectLst/>
                        <a:latin typeface="Arial" panose="020B0604020202020204" pitchFamily="34" charset="0"/>
                      </a:endParaRP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spcBef>
                          <a:spcPts val="0"/>
                        </a:spcBef>
                        <a:spcAft>
                          <a:spcPts val="0"/>
                        </a:spcAft>
                      </a:pPr>
                      <a:r>
                        <a:rPr lang="nl-NL" sz="1800" b="0" i="0" u="none" strike="noStrike" dirty="0">
                          <a:solidFill>
                            <a:srgbClr val="7030A0"/>
                          </a:solidFill>
                          <a:effectLst/>
                          <a:latin typeface="Calibri" panose="020F0502020204030204" pitchFamily="34" charset="0"/>
                        </a:rPr>
                        <a:t>Versie 1 LA 2 Theo kader 25-9 </a:t>
                      </a:r>
                      <a:endParaRPr lang="nl-NL" sz="2800" b="0" i="0" u="none" strike="noStrike" dirty="0">
                        <a:effectLst/>
                        <a:latin typeface="Arial" panose="020B0604020202020204" pitchFamily="34" charset="0"/>
                      </a:endParaRPr>
                    </a:p>
                    <a:p>
                      <a:pPr algn="l" rtl="0" fontAlgn="base">
                        <a:spcBef>
                          <a:spcPts val="0"/>
                        </a:spcBef>
                        <a:spcAft>
                          <a:spcPts val="0"/>
                        </a:spcAft>
                      </a:pPr>
                      <a:r>
                        <a:rPr lang="nl-NL" sz="1800" b="0" i="0" u="none" strike="noStrike" dirty="0">
                          <a:effectLst/>
                          <a:latin typeface="Calibri" panose="020F0502020204030204" pitchFamily="34" charset="0"/>
                        </a:rPr>
                        <a:t> </a:t>
                      </a:r>
                      <a:endParaRPr lang="nl-NL" sz="2800" b="0" i="0" u="none" strike="noStrike" dirty="0">
                        <a:effectLst/>
                        <a:latin typeface="Arial" panose="020B0604020202020204" pitchFamily="34" charset="0"/>
                      </a:endParaRPr>
                    </a:p>
                  </a:txBody>
                  <a:tcPr marL="113259" marR="113259" marT="56630" marB="566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9449312"/>
                  </a:ext>
                </a:extLst>
              </a:tr>
            </a:tbl>
          </a:graphicData>
        </a:graphic>
      </p:graphicFrame>
    </p:spTree>
    <p:extLst>
      <p:ext uri="{BB962C8B-B14F-4D97-AF65-F5344CB8AC3E}">
        <p14:creationId xmlns:p14="http://schemas.microsoft.com/office/powerpoint/2010/main" val="777048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2D0BA819-5CEE-4ABB-85E4-321E2F5C9961}"/>
              </a:ext>
            </a:extLst>
          </p:cNvPr>
          <p:cNvPicPr>
            <a:picLocks noChangeAspect="1"/>
          </p:cNvPicPr>
          <p:nvPr/>
        </p:nvPicPr>
        <p:blipFill rotWithShape="1">
          <a:blip r:embed="rId2"/>
          <a:srcRect l="11834" t="21926" r="12000" b="13334"/>
          <a:stretch/>
        </p:blipFill>
        <p:spPr>
          <a:xfrm>
            <a:off x="1484754" y="975360"/>
            <a:ext cx="10412489" cy="4978400"/>
          </a:xfrm>
          <a:prstGeom prst="rect">
            <a:avLst/>
          </a:prstGeom>
        </p:spPr>
      </p:pic>
      <p:sp>
        <p:nvSpPr>
          <p:cNvPr id="5" name="Titel 1">
            <a:extLst>
              <a:ext uri="{FF2B5EF4-FFF2-40B4-BE49-F238E27FC236}">
                <a16:creationId xmlns:a16="http://schemas.microsoft.com/office/drawing/2014/main" id="{6D47AD64-CA6F-4503-BC31-764825B45918}"/>
              </a:ext>
            </a:extLst>
          </p:cNvPr>
          <p:cNvSpPr txBox="1">
            <a:spLocks/>
          </p:cNvSpPr>
          <p:nvPr/>
        </p:nvSpPr>
        <p:spPr>
          <a:xfrm>
            <a:off x="1590674" y="287496"/>
            <a:ext cx="9982199" cy="1233488"/>
          </a:xfrm>
          <a:prstGeom prst="rect">
            <a:avLst/>
          </a:prstGeom>
        </p:spPr>
        <p:txBody>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r>
              <a:rPr lang="nl-NL" dirty="0"/>
              <a:t>De rest van de periode: </a:t>
            </a:r>
          </a:p>
        </p:txBody>
      </p:sp>
    </p:spTree>
    <p:extLst>
      <p:ext uri="{BB962C8B-B14F-4D97-AF65-F5344CB8AC3E}">
        <p14:creationId xmlns:p14="http://schemas.microsoft.com/office/powerpoint/2010/main" val="4272559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a:extLst>
              <a:ext uri="{FF2B5EF4-FFF2-40B4-BE49-F238E27FC236}">
                <a16:creationId xmlns:a16="http://schemas.microsoft.com/office/drawing/2014/main" id="{F4470B13-E3DE-49D9-AB65-9712D2DAED51}"/>
              </a:ext>
            </a:extLst>
          </p:cNvPr>
          <p:cNvGraphicFramePr>
            <a:graphicFrameLocks noGrp="1"/>
          </p:cNvGraphicFramePr>
          <p:nvPr>
            <p:extLst>
              <p:ext uri="{D42A27DB-BD31-4B8C-83A1-F6EECF244321}">
                <p14:modId xmlns:p14="http://schemas.microsoft.com/office/powerpoint/2010/main" val="4209520793"/>
              </p:ext>
            </p:extLst>
          </p:nvPr>
        </p:nvGraphicFramePr>
        <p:xfrm>
          <a:off x="1247775" y="1397349"/>
          <a:ext cx="8934450" cy="3859851"/>
        </p:xfrm>
        <a:graphic>
          <a:graphicData uri="http://schemas.openxmlformats.org/drawingml/2006/table">
            <a:tbl>
              <a:tblPr firstRow="1" firstCol="1" bandRow="1">
                <a:tableStyleId>{5C22544A-7EE6-4342-B048-85BDC9FD1C3A}</a:tableStyleId>
              </a:tblPr>
              <a:tblGrid>
                <a:gridCol w="834092">
                  <a:extLst>
                    <a:ext uri="{9D8B030D-6E8A-4147-A177-3AD203B41FA5}">
                      <a16:colId xmlns:a16="http://schemas.microsoft.com/office/drawing/2014/main" val="3320888211"/>
                    </a:ext>
                  </a:extLst>
                </a:gridCol>
                <a:gridCol w="1461433">
                  <a:extLst>
                    <a:ext uri="{9D8B030D-6E8A-4147-A177-3AD203B41FA5}">
                      <a16:colId xmlns:a16="http://schemas.microsoft.com/office/drawing/2014/main" val="4289526042"/>
                    </a:ext>
                  </a:extLst>
                </a:gridCol>
                <a:gridCol w="5386801">
                  <a:extLst>
                    <a:ext uri="{9D8B030D-6E8A-4147-A177-3AD203B41FA5}">
                      <a16:colId xmlns:a16="http://schemas.microsoft.com/office/drawing/2014/main" val="3309248860"/>
                    </a:ext>
                  </a:extLst>
                </a:gridCol>
                <a:gridCol w="1252124">
                  <a:extLst>
                    <a:ext uri="{9D8B030D-6E8A-4147-A177-3AD203B41FA5}">
                      <a16:colId xmlns:a16="http://schemas.microsoft.com/office/drawing/2014/main" val="1183455665"/>
                    </a:ext>
                  </a:extLst>
                </a:gridCol>
              </a:tblGrid>
              <a:tr h="753141">
                <a:tc>
                  <a:txBody>
                    <a:bodyPr/>
                    <a:lstStyle/>
                    <a:p>
                      <a:pPr fontAlgn="base"/>
                      <a:r>
                        <a:rPr lang="nl-NL" sz="1800" dirty="0">
                          <a:effectLst/>
                        </a:rPr>
                        <a:t>11</a:t>
                      </a:r>
                      <a:r>
                        <a:rPr lang="nl-NL" sz="2000" dirty="0">
                          <a:effectLst/>
                        </a:rPr>
                        <a:t>.15</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C</a:t>
                      </a:r>
                      <a:r>
                        <a:rPr lang="nl-NL" sz="2000" dirty="0">
                          <a:effectLst/>
                        </a:rPr>
                        <a:t>entraal</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centrale aftrap over week, dag en bedoeling van woensdag </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Pascalle</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2010632"/>
                  </a:ext>
                </a:extLst>
              </a:tr>
              <a:tr h="345190">
                <a:tc>
                  <a:txBody>
                    <a:bodyPr/>
                    <a:lstStyle/>
                    <a:p>
                      <a:pPr fontAlgn="base"/>
                      <a:r>
                        <a:rPr lang="nl-NL" sz="1800">
                          <a:effectLst/>
                        </a:rPr>
                        <a:t>11.30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Centraal </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Uitleg opdrachten over financieel management </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Thomas</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30149431"/>
                  </a:ext>
                </a:extLst>
              </a:tr>
              <a:tr h="345190">
                <a:tc>
                  <a:txBody>
                    <a:bodyPr/>
                    <a:lstStyle/>
                    <a:p>
                      <a:pPr fontAlgn="base"/>
                      <a:r>
                        <a:rPr lang="nl-NL" sz="1800">
                          <a:effectLst/>
                        </a:rPr>
                        <a:t>11.45</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Verspreid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Maken van opdrachten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Thomas</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6283949"/>
                  </a:ext>
                </a:extLst>
              </a:tr>
              <a:tr h="345190">
                <a:tc>
                  <a:txBody>
                    <a:bodyPr/>
                    <a:lstStyle/>
                    <a:p>
                      <a:pPr fontAlgn="base"/>
                      <a:r>
                        <a:rPr lang="nl-NL" sz="1800">
                          <a:effectLst/>
                        </a:rPr>
                        <a:t>12.15</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Lunch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73650873"/>
                  </a:ext>
                </a:extLst>
              </a:tr>
              <a:tr h="345190">
                <a:tc>
                  <a:txBody>
                    <a:bodyPr/>
                    <a:lstStyle/>
                    <a:p>
                      <a:pPr fontAlgn="base"/>
                      <a:r>
                        <a:rPr lang="nl-NL" sz="1800">
                          <a:effectLst/>
                        </a:rPr>
                        <a:t>12.45</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Lokaal 10</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Uitleg LA 3 en andere vragen feedback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Marieke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0263720"/>
                  </a:ext>
                </a:extLst>
              </a:tr>
              <a:tr h="345190">
                <a:tc>
                  <a:txBody>
                    <a:bodyPr/>
                    <a:lstStyle/>
                    <a:p>
                      <a:pPr fontAlgn="base"/>
                      <a:r>
                        <a:rPr lang="nl-NL" sz="1800">
                          <a:effectLst/>
                        </a:rPr>
                        <a:t>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Lokaal 11</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Advies rapport schrijven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Pascalle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40737245"/>
                  </a:ext>
                </a:extLst>
              </a:tr>
              <a:tr h="345190">
                <a:tc>
                  <a:txBody>
                    <a:bodyPr/>
                    <a:lstStyle/>
                    <a:p>
                      <a:pPr fontAlgn="base"/>
                      <a:r>
                        <a:rPr lang="nl-NL" sz="1800">
                          <a:effectLst/>
                        </a:rPr>
                        <a:t>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Lokaal 13</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Schrijven en APA</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Rianne</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28018436"/>
                  </a:ext>
                </a:extLst>
              </a:tr>
              <a:tr h="345190">
                <a:tc>
                  <a:txBody>
                    <a:bodyPr/>
                    <a:lstStyle/>
                    <a:p>
                      <a:pPr fontAlgn="base"/>
                      <a:r>
                        <a:rPr lang="nl-NL" sz="1800">
                          <a:effectLst/>
                        </a:rPr>
                        <a:t>13.15</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Lokaal 10</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Uitleg LA 3 en andere vragen feedback </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Marieke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09710391"/>
                  </a:ext>
                </a:extLst>
              </a:tr>
              <a:tr h="345190">
                <a:tc>
                  <a:txBody>
                    <a:bodyPr/>
                    <a:lstStyle/>
                    <a:p>
                      <a:pPr fontAlgn="base"/>
                      <a:r>
                        <a:rPr lang="nl-NL" sz="1800">
                          <a:effectLst/>
                        </a:rPr>
                        <a:t>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Lokaal 11</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Advies rapport schrijven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Pascalle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6482757"/>
                  </a:ext>
                </a:extLst>
              </a:tr>
              <a:tr h="345190">
                <a:tc>
                  <a:txBody>
                    <a:bodyPr/>
                    <a:lstStyle/>
                    <a:p>
                      <a:pPr fontAlgn="base"/>
                      <a:r>
                        <a:rPr lang="nl-NL" sz="1800">
                          <a:effectLst/>
                        </a:rPr>
                        <a:t> </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a:effectLst/>
                        </a:rPr>
                        <a:t>Lokaal 13</a:t>
                      </a:r>
                      <a:endParaRPr lang="nl-NL"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schrijven en APA</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fontAlgn="base"/>
                      <a:r>
                        <a:rPr lang="nl-NL" sz="1800" dirty="0">
                          <a:effectLst/>
                        </a:rPr>
                        <a:t>Rianne</a:t>
                      </a:r>
                      <a:endParaRPr lang="nl-NL"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473507"/>
                  </a:ext>
                </a:extLst>
              </a:tr>
            </a:tbl>
          </a:graphicData>
        </a:graphic>
      </p:graphicFrame>
      <p:sp>
        <p:nvSpPr>
          <p:cNvPr id="4" name="Titel 1">
            <a:extLst>
              <a:ext uri="{FF2B5EF4-FFF2-40B4-BE49-F238E27FC236}">
                <a16:creationId xmlns:a16="http://schemas.microsoft.com/office/drawing/2014/main" id="{B2973C5F-7C93-4E42-B559-56C1DC0EFA5C}"/>
              </a:ext>
            </a:extLst>
          </p:cNvPr>
          <p:cNvSpPr txBox="1">
            <a:spLocks/>
          </p:cNvSpPr>
          <p:nvPr/>
        </p:nvSpPr>
        <p:spPr>
          <a:xfrm>
            <a:off x="1371599" y="457200"/>
            <a:ext cx="9982199" cy="1233488"/>
          </a:xfrm>
          <a:prstGeom prst="rect">
            <a:avLst/>
          </a:prstGeom>
        </p:spPr>
        <p:txBody>
          <a:bodyPr/>
          <a:lst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a:lstStyle>
          <a:p>
            <a:r>
              <a:rPr lang="nl-NL" dirty="0"/>
              <a:t>Programma voor vandaag: </a:t>
            </a:r>
          </a:p>
        </p:txBody>
      </p:sp>
    </p:spTree>
    <p:extLst>
      <p:ext uri="{BB962C8B-B14F-4D97-AF65-F5344CB8AC3E}">
        <p14:creationId xmlns:p14="http://schemas.microsoft.com/office/powerpoint/2010/main" val="4120793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70">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5" name="Rectangle 72">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126" name="Rectangle 74">
            <a:extLst>
              <a:ext uri="{FF2B5EF4-FFF2-40B4-BE49-F238E27FC236}">
                <a16:creationId xmlns:a16="http://schemas.microsoft.com/office/drawing/2014/main" id="{11D6A2A3-F101-46F7-8B6F-1C699CAFE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50C1D05-484D-4A51-B1FF-135CCF4490BD}"/>
              </a:ext>
            </a:extLst>
          </p:cNvPr>
          <p:cNvSpPr>
            <a:spLocks noGrp="1"/>
          </p:cNvSpPr>
          <p:nvPr>
            <p:ph type="title"/>
          </p:nvPr>
        </p:nvSpPr>
        <p:spPr>
          <a:xfrm>
            <a:off x="1371600" y="457200"/>
            <a:ext cx="4911393" cy="1556724"/>
          </a:xfrm>
        </p:spPr>
        <p:txBody>
          <a:bodyPr vert="horz" lIns="0" tIns="0" rIns="0" bIns="0" rtlCol="0" anchor="b">
            <a:normAutofit/>
          </a:bodyPr>
          <a:lstStyle/>
          <a:p>
            <a:r>
              <a:rPr lang="en-US" sz="3600" dirty="0"/>
              <a:t>Over </a:t>
            </a:r>
            <a:r>
              <a:rPr lang="en-US" sz="3600" dirty="0" err="1"/>
              <a:t>woensdag</a:t>
            </a:r>
            <a:endParaRPr lang="en-US" sz="3600" dirty="0"/>
          </a:p>
        </p:txBody>
      </p:sp>
      <p:sp>
        <p:nvSpPr>
          <p:cNvPr id="4" name="Tekstvak 3">
            <a:extLst>
              <a:ext uri="{FF2B5EF4-FFF2-40B4-BE49-F238E27FC236}">
                <a16:creationId xmlns:a16="http://schemas.microsoft.com/office/drawing/2014/main" id="{CA7BA9BC-0E51-4BC4-833A-73DC00F058FA}"/>
              </a:ext>
            </a:extLst>
          </p:cNvPr>
          <p:cNvSpPr txBox="1"/>
          <p:nvPr/>
        </p:nvSpPr>
        <p:spPr>
          <a:xfrm>
            <a:off x="1371601" y="2345635"/>
            <a:ext cx="4911392" cy="3583940"/>
          </a:xfrm>
          <a:prstGeom prst="rect">
            <a:avLst/>
          </a:prstGeom>
        </p:spPr>
        <p:txBody>
          <a:bodyPr vert="horz" lIns="0" tIns="0" rIns="0" bIns="0" rtlCol="0" anchor="t">
            <a:normAutofit/>
          </a:bodyPr>
          <a:lstStyle/>
          <a:p>
            <a:pPr indent="-228600" fontAlgn="base">
              <a:lnSpc>
                <a:spcPct val="120000"/>
              </a:lnSpc>
              <a:spcBef>
                <a:spcPts val="0"/>
              </a:spcBef>
              <a:spcAft>
                <a:spcPts val="600"/>
              </a:spcAft>
              <a:buFont typeface="Arial" panose="020B0604020202020204" pitchFamily="34" charset="0"/>
              <a:buChar char="•"/>
            </a:pPr>
            <a:r>
              <a:rPr lang="nl-NL" sz="2000" b="0" i="0" u="none" strike="noStrike" dirty="0">
                <a:effectLst/>
              </a:rPr>
              <a:t>Eigen keuze voor programma; dinsdag heeft Thomas per mail of chat </a:t>
            </a:r>
            <a:r>
              <a:rPr lang="nl-NL" sz="2000" dirty="0"/>
              <a:t>het </a:t>
            </a:r>
            <a:r>
              <a:rPr lang="nl-NL" sz="2000" b="0" i="0" u="none" strike="noStrike" dirty="0">
                <a:effectLst/>
              </a:rPr>
              <a:t>programma per groep ontvangen met daarin een  contactmoment afgesproken per groep.  </a:t>
            </a:r>
          </a:p>
          <a:p>
            <a:pPr indent="-228600" fontAlgn="base">
              <a:lnSpc>
                <a:spcPct val="120000"/>
              </a:lnSpc>
              <a:spcBef>
                <a:spcPts val="0"/>
              </a:spcBef>
              <a:spcAft>
                <a:spcPts val="600"/>
              </a:spcAft>
              <a:buFont typeface="Arial" panose="020B0604020202020204" pitchFamily="34" charset="0"/>
              <a:buChar char="•"/>
            </a:pPr>
            <a:r>
              <a:rPr lang="nl-NL" sz="2000" b="0" i="0" u="none" strike="noStrike" dirty="0">
                <a:effectLst/>
              </a:rPr>
              <a:t>Gebruik de tijd voor bv. </a:t>
            </a:r>
            <a:r>
              <a:rPr lang="nl-NL" sz="2000" dirty="0"/>
              <a:t>ve</a:t>
            </a:r>
            <a:r>
              <a:rPr lang="nl-NL" sz="2000" b="0" i="0" u="none" strike="noStrike" dirty="0">
                <a:effectLst/>
              </a:rPr>
              <a:t>ldonderzoek, werken aan LA</a:t>
            </a:r>
            <a:r>
              <a:rPr lang="nl-NL" sz="2000" dirty="0"/>
              <a:t> of opzetten van adviesrapport.</a:t>
            </a:r>
            <a:endParaRPr lang="nl-NL" sz="2000" b="0" i="0" u="none" strike="noStrike" dirty="0">
              <a:effectLst/>
            </a:endParaRPr>
          </a:p>
        </p:txBody>
      </p:sp>
      <p:pic>
        <p:nvPicPr>
          <p:cNvPr id="5122" name="Picture 2" descr="Maak Je Eigen Keuze (@MaakJeEigenKeus) | Twitter">
            <a:extLst>
              <a:ext uri="{FF2B5EF4-FFF2-40B4-BE49-F238E27FC236}">
                <a16:creationId xmlns:a16="http://schemas.microsoft.com/office/drawing/2014/main" id="{7EB97B5F-0AD8-46CC-995A-91F16500D65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644639" y="648307"/>
            <a:ext cx="5090161" cy="5090161"/>
          </a:xfrm>
          <a:prstGeom prst="rect">
            <a:avLst/>
          </a:prstGeom>
          <a:noFill/>
          <a:extLst>
            <a:ext uri="{909E8E84-426E-40DD-AFC4-6F175D3DCCD1}">
              <a14:hiddenFill xmlns:a14="http://schemas.microsoft.com/office/drawing/2010/main">
                <a:solidFill>
                  <a:srgbClr val="FFFFFF"/>
                </a:solidFill>
              </a14:hiddenFill>
            </a:ext>
          </a:extLst>
        </p:spPr>
      </p:pic>
      <p:sp>
        <p:nvSpPr>
          <p:cNvPr id="5127" name="Rectangle 76">
            <a:extLst>
              <a:ext uri="{FF2B5EF4-FFF2-40B4-BE49-F238E27FC236}">
                <a16:creationId xmlns:a16="http://schemas.microsoft.com/office/drawing/2014/main" id="{529E760E-527D-4053-A309-F2BDE1250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8" name="Rectangle 78">
            <a:extLst>
              <a:ext uri="{FF2B5EF4-FFF2-40B4-BE49-F238E27FC236}">
                <a16:creationId xmlns:a16="http://schemas.microsoft.com/office/drawing/2014/main" id="{4153D448-4ED1-429A-A28C-8316DE7CA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269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11D6A2A3-F101-46F7-8B6F-1C699CAFE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B06499B-6917-4BB0-8FF9-F51299FB6E8E}"/>
              </a:ext>
            </a:extLst>
          </p:cNvPr>
          <p:cNvSpPr>
            <a:spLocks noGrp="1"/>
          </p:cNvSpPr>
          <p:nvPr>
            <p:ph type="title"/>
          </p:nvPr>
        </p:nvSpPr>
        <p:spPr>
          <a:xfrm>
            <a:off x="1371600" y="457200"/>
            <a:ext cx="4911393" cy="1556724"/>
          </a:xfrm>
        </p:spPr>
        <p:txBody>
          <a:bodyPr vert="horz" lIns="0" tIns="0" rIns="0" bIns="0" rtlCol="0" anchor="b">
            <a:normAutofit/>
          </a:bodyPr>
          <a:lstStyle/>
          <a:p>
            <a:r>
              <a:rPr lang="en-US" sz="3600"/>
              <a:t>Over feedback </a:t>
            </a:r>
          </a:p>
        </p:txBody>
      </p:sp>
      <p:sp>
        <p:nvSpPr>
          <p:cNvPr id="3" name="Tekstvak 2">
            <a:extLst>
              <a:ext uri="{FF2B5EF4-FFF2-40B4-BE49-F238E27FC236}">
                <a16:creationId xmlns:a16="http://schemas.microsoft.com/office/drawing/2014/main" id="{73963B50-1BF5-4867-B819-5124D8EEFF48}"/>
              </a:ext>
            </a:extLst>
          </p:cNvPr>
          <p:cNvSpPr txBox="1"/>
          <p:nvPr/>
        </p:nvSpPr>
        <p:spPr>
          <a:xfrm>
            <a:off x="1371601" y="2345635"/>
            <a:ext cx="4911392" cy="3583940"/>
          </a:xfrm>
          <a:prstGeom prst="rect">
            <a:avLst/>
          </a:prstGeom>
        </p:spPr>
        <p:txBody>
          <a:bodyPr vert="horz" lIns="0" tIns="0" rIns="0" bIns="0" rtlCol="0" anchor="t">
            <a:normAutofit/>
          </a:bodyPr>
          <a:lstStyle/>
          <a:p>
            <a:pPr indent="-228600">
              <a:lnSpc>
                <a:spcPct val="120000"/>
              </a:lnSpc>
              <a:spcAft>
                <a:spcPts val="600"/>
              </a:spcAft>
              <a:buFont typeface="Arial" panose="020B0604020202020204" pitchFamily="34" charset="0"/>
              <a:buChar char="•"/>
            </a:pPr>
            <a:r>
              <a:rPr lang="nl-NL" sz="1600" dirty="0"/>
              <a:t>Valerie en Pascalle valideren IBS feedback</a:t>
            </a:r>
          </a:p>
          <a:p>
            <a:pPr indent="-228600">
              <a:lnSpc>
                <a:spcPct val="120000"/>
              </a:lnSpc>
              <a:spcAft>
                <a:spcPts val="600"/>
              </a:spcAft>
              <a:buFont typeface="Arial" panose="020B0604020202020204" pitchFamily="34" charset="0"/>
              <a:buChar char="•"/>
            </a:pPr>
            <a:endParaRPr lang="nl-NL" sz="1600" dirty="0"/>
          </a:p>
          <a:p>
            <a:pPr indent="-228600">
              <a:lnSpc>
                <a:spcPct val="120000"/>
              </a:lnSpc>
              <a:spcAft>
                <a:spcPts val="600"/>
              </a:spcAft>
              <a:buFont typeface="Arial" panose="020B0604020202020204" pitchFamily="34" charset="0"/>
              <a:buChar char="•"/>
            </a:pPr>
            <a:r>
              <a:rPr lang="nl-NL" sz="1600" dirty="0"/>
              <a:t>Heb je feedback geschreven, zet je naam op flipover met titel FEEDBACK</a:t>
            </a:r>
          </a:p>
          <a:p>
            <a:pPr indent="-228600">
              <a:lnSpc>
                <a:spcPct val="120000"/>
              </a:lnSpc>
              <a:spcAft>
                <a:spcPts val="600"/>
              </a:spcAft>
              <a:buFont typeface="Arial" panose="020B0604020202020204" pitchFamily="34" charset="0"/>
              <a:buChar char="•"/>
            </a:pPr>
            <a:endParaRPr lang="en-US" sz="1600" dirty="0"/>
          </a:p>
          <a:p>
            <a:pPr>
              <a:lnSpc>
                <a:spcPct val="120000"/>
              </a:lnSpc>
              <a:spcAft>
                <a:spcPts val="600"/>
              </a:spcAft>
            </a:pPr>
            <a:endParaRPr lang="en-US" sz="1600" dirty="0"/>
          </a:p>
          <a:p>
            <a:pPr indent="-228600">
              <a:lnSpc>
                <a:spcPct val="120000"/>
              </a:lnSpc>
              <a:spcAft>
                <a:spcPts val="600"/>
              </a:spcAft>
              <a:buFont typeface="Arial" panose="020B0604020202020204" pitchFamily="34" charset="0"/>
              <a:buChar char="•"/>
            </a:pPr>
            <a:endParaRPr lang="en-US" sz="1600" dirty="0"/>
          </a:p>
          <a:p>
            <a:pPr indent="-228600">
              <a:lnSpc>
                <a:spcPct val="120000"/>
              </a:lnSpc>
              <a:spcAft>
                <a:spcPts val="600"/>
              </a:spcAft>
              <a:buFont typeface="Arial" panose="020B0604020202020204" pitchFamily="34" charset="0"/>
              <a:buChar char="•"/>
            </a:pPr>
            <a:endParaRPr lang="en-US" sz="1600" dirty="0"/>
          </a:p>
        </p:txBody>
      </p:sp>
      <p:pic>
        <p:nvPicPr>
          <p:cNvPr id="4" name="Afbeelding 3">
            <a:extLst>
              <a:ext uri="{FF2B5EF4-FFF2-40B4-BE49-F238E27FC236}">
                <a16:creationId xmlns:a16="http://schemas.microsoft.com/office/drawing/2014/main" id="{53C3B2EB-9546-4860-AE3F-C71899165B4A}"/>
              </a:ext>
            </a:extLst>
          </p:cNvPr>
          <p:cNvPicPr>
            <a:picLocks noChangeAspect="1"/>
          </p:cNvPicPr>
          <p:nvPr/>
        </p:nvPicPr>
        <p:blipFill rotWithShape="1">
          <a:blip r:embed="rId2"/>
          <a:srcRect b="11608"/>
          <a:stretch/>
        </p:blipFill>
        <p:spPr>
          <a:xfrm>
            <a:off x="6425564" y="2615191"/>
            <a:ext cx="5090161" cy="331438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5" name="Rectangle 14">
            <a:extLst>
              <a:ext uri="{FF2B5EF4-FFF2-40B4-BE49-F238E27FC236}">
                <a16:creationId xmlns:a16="http://schemas.microsoft.com/office/drawing/2014/main" id="{529E760E-527D-4053-A309-F2BDE1250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153D448-4ED1-429A-A28C-8316DE7CA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682911"/>
      </p:ext>
    </p:extLst>
  </p:cSld>
  <p:clrMapOvr>
    <a:masterClrMapping/>
  </p:clrMapOvr>
</p:sld>
</file>

<file path=ppt/theme/theme1.xml><?xml version="1.0" encoding="utf-8"?>
<a:theme xmlns:a="http://schemas.openxmlformats.org/drawingml/2006/main" name="GradientRiseVTI">
  <a:themeElements>
    <a:clrScheme name="Custom 5">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4</TotalTime>
  <Words>435</Words>
  <Application>Microsoft Office PowerPoint</Application>
  <PresentationFormat>Breedbeeld</PresentationFormat>
  <Paragraphs>97</Paragraphs>
  <Slides>10</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10</vt:i4>
      </vt:variant>
    </vt:vector>
  </HeadingPairs>
  <TitlesOfParts>
    <vt:vector size="17" baseType="lpstr">
      <vt:lpstr>Arial</vt:lpstr>
      <vt:lpstr>Avenir Next LT Pro</vt:lpstr>
      <vt:lpstr>Avenir Next LT Pro Light</vt:lpstr>
      <vt:lpstr>Calibri</vt:lpstr>
      <vt:lpstr>Georgia</vt:lpstr>
      <vt:lpstr>Times New Roman</vt:lpstr>
      <vt:lpstr>GradientRiseVTI</vt:lpstr>
      <vt:lpstr>Leefbare stad week 4</vt:lpstr>
      <vt:lpstr>PowerPoint-presentatie</vt:lpstr>
      <vt:lpstr>PowerPoint-presentatie</vt:lpstr>
      <vt:lpstr>PowerPoint-presentatie</vt:lpstr>
      <vt:lpstr>Programma voor deze week </vt:lpstr>
      <vt:lpstr>PowerPoint-presentatie</vt:lpstr>
      <vt:lpstr>PowerPoint-presentatie</vt:lpstr>
      <vt:lpstr>Over woensdag</vt:lpstr>
      <vt:lpstr>Over feedback </vt:lpstr>
      <vt:lpstr>Financieel management deel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Leefbare stad week 4</dc:title>
  <dc:creator>Pascalle Cup</dc:creator>
  <cp:lastModifiedBy>Pascalle Cup</cp:lastModifiedBy>
  <cp:revision>2</cp:revision>
  <dcterms:created xsi:type="dcterms:W3CDTF">2020-09-19T20:37:16Z</dcterms:created>
  <dcterms:modified xsi:type="dcterms:W3CDTF">2020-09-19T20:42:23Z</dcterms:modified>
</cp:coreProperties>
</file>